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6.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3.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1" r:id="rId2"/>
    <p:sldMasterId id="2147483689" r:id="rId3"/>
    <p:sldMasterId id="2147483709" r:id="rId4"/>
    <p:sldMasterId id="2147483719" r:id="rId5"/>
    <p:sldMasterId id="2147483739" r:id="rId6"/>
    <p:sldMasterId id="2147483759" r:id="rId7"/>
  </p:sldMasterIdLst>
  <p:notesMasterIdLst>
    <p:notesMasterId r:id="rId47"/>
  </p:notesMasterIdLst>
  <p:handoutMasterIdLst>
    <p:handoutMasterId r:id="rId48"/>
  </p:handoutMasterIdLst>
  <p:sldIdLst>
    <p:sldId id="256" r:id="rId8"/>
    <p:sldId id="367" r:id="rId9"/>
    <p:sldId id="267" r:id="rId10"/>
    <p:sldId id="446" r:id="rId11"/>
    <p:sldId id="291" r:id="rId12"/>
    <p:sldId id="338" r:id="rId13"/>
    <p:sldId id="313" r:id="rId14"/>
    <p:sldId id="392" r:id="rId15"/>
    <p:sldId id="445" r:id="rId16"/>
    <p:sldId id="447" r:id="rId17"/>
    <p:sldId id="448" r:id="rId18"/>
    <p:sldId id="479" r:id="rId19"/>
    <p:sldId id="449" r:id="rId20"/>
    <p:sldId id="478" r:id="rId21"/>
    <p:sldId id="450" r:id="rId22"/>
    <p:sldId id="417" r:id="rId23"/>
    <p:sldId id="451" r:id="rId24"/>
    <p:sldId id="411" r:id="rId25"/>
    <p:sldId id="456" r:id="rId26"/>
    <p:sldId id="452" r:id="rId27"/>
    <p:sldId id="453" r:id="rId28"/>
    <p:sldId id="454" r:id="rId29"/>
    <p:sldId id="433" r:id="rId30"/>
    <p:sldId id="476" r:id="rId31"/>
    <p:sldId id="477" r:id="rId32"/>
    <p:sldId id="481" r:id="rId33"/>
    <p:sldId id="480" r:id="rId34"/>
    <p:sldId id="457" r:id="rId35"/>
    <p:sldId id="474" r:id="rId36"/>
    <p:sldId id="473" r:id="rId37"/>
    <p:sldId id="470" r:id="rId38"/>
    <p:sldId id="462" r:id="rId39"/>
    <p:sldId id="463" r:id="rId40"/>
    <p:sldId id="464" r:id="rId41"/>
    <p:sldId id="471" r:id="rId42"/>
    <p:sldId id="466" r:id="rId43"/>
    <p:sldId id="467" r:id="rId44"/>
    <p:sldId id="387" r:id="rId45"/>
    <p:sldId id="390" r:id="rId46"/>
  </p:sldIdLst>
  <p:sldSz cx="9144000" cy="6858000" type="screen4x3"/>
  <p:notesSz cx="6858000" cy="9144000"/>
  <p:defaultTextStyle>
    <a:defPPr>
      <a:defRPr lang="pt-BR"/>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2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9" autoAdjust="0"/>
    <p:restoredTop sz="92659" autoAdjust="0"/>
  </p:normalViewPr>
  <p:slideViewPr>
    <p:cSldViewPr>
      <p:cViewPr varScale="1">
        <p:scale>
          <a:sx n="78" d="100"/>
          <a:sy n="78" d="100"/>
        </p:scale>
        <p:origin x="-1512"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034433649129899E-2"/>
          <c:y val="3.0941597139451799E-2"/>
          <c:w val="0.93279483358831605"/>
          <c:h val="0.428516888309106"/>
        </c:manualLayout>
      </c:layout>
      <c:barChart>
        <c:barDir val="col"/>
        <c:grouping val="clustered"/>
        <c:varyColors val="0"/>
        <c:ser>
          <c:idx val="1"/>
          <c:order val="1"/>
          <c:tx>
            <c:strRef>
              <c:f>Sheet1!$C$1</c:f>
              <c:strCache>
                <c:ptCount val="1"/>
                <c:pt idx="0">
                  <c:v>2010 or latest available year</c:v>
                </c:pt>
              </c:strCache>
            </c:strRef>
          </c:tx>
          <c:spPr>
            <a:solidFill>
              <a:srgbClr val="0070C0"/>
            </a:solidFill>
          </c:spPr>
          <c:invertIfNegative val="0"/>
          <c:cat>
            <c:strRef>
              <c:f>Sheet1!$A$2:$A$17</c:f>
              <c:strCache>
                <c:ptCount val="16"/>
                <c:pt idx="0">
                  <c:v>China</c:v>
                </c:pt>
                <c:pt idx="1">
                  <c:v>Russian Federation</c:v>
                </c:pt>
                <c:pt idx="2">
                  <c:v>Czech Republic</c:v>
                </c:pt>
                <c:pt idx="3">
                  <c:v>Estonia</c:v>
                </c:pt>
                <c:pt idx="4">
                  <c:v>Slovak Republic</c:v>
                </c:pt>
                <c:pt idx="5">
                  <c:v>Poland</c:v>
                </c:pt>
                <c:pt idx="6">
                  <c:v>OECD average</c:v>
                </c:pt>
                <c:pt idx="7">
                  <c:v>Germany</c:v>
                </c:pt>
                <c:pt idx="8">
                  <c:v>Australia</c:v>
                </c:pt>
                <c:pt idx="9">
                  <c:v>United States</c:v>
                </c:pt>
                <c:pt idx="10">
                  <c:v>Belgium</c:v>
                </c:pt>
                <c:pt idx="11">
                  <c:v>New Zealand</c:v>
                </c:pt>
                <c:pt idx="12">
                  <c:v>Isreal</c:v>
                </c:pt>
                <c:pt idx="13">
                  <c:v>Italy</c:v>
                </c:pt>
                <c:pt idx="14">
                  <c:v>Spain</c:v>
                </c:pt>
                <c:pt idx="15">
                  <c:v>France</c:v>
                </c:pt>
              </c:strCache>
            </c:strRef>
          </c:cat>
          <c:val>
            <c:numRef>
              <c:f>Sheet1!$C$2:$C$17</c:f>
              <c:numCache>
                <c:formatCode>#,##0</c:formatCode>
                <c:ptCount val="16"/>
                <c:pt idx="0">
                  <c:v>73.3</c:v>
                </c:pt>
                <c:pt idx="1">
                  <c:v>69</c:v>
                </c:pt>
                <c:pt idx="2">
                  <c:v>77.7</c:v>
                </c:pt>
                <c:pt idx="3">
                  <c:v>75.599999999999994</c:v>
                </c:pt>
                <c:pt idx="4">
                  <c:v>75.2</c:v>
                </c:pt>
                <c:pt idx="5">
                  <c:v>76.3</c:v>
                </c:pt>
                <c:pt idx="6">
                  <c:v>79.761764705882499</c:v>
                </c:pt>
                <c:pt idx="7">
                  <c:v>80.5</c:v>
                </c:pt>
                <c:pt idx="8">
                  <c:v>81.8</c:v>
                </c:pt>
                <c:pt idx="9">
                  <c:v>78.7</c:v>
                </c:pt>
                <c:pt idx="10">
                  <c:v>80.3</c:v>
                </c:pt>
                <c:pt idx="11">
                  <c:v>81</c:v>
                </c:pt>
                <c:pt idx="12">
                  <c:v>81.7</c:v>
                </c:pt>
                <c:pt idx="13">
                  <c:v>82</c:v>
                </c:pt>
                <c:pt idx="14">
                  <c:v>82.2</c:v>
                </c:pt>
                <c:pt idx="15">
                  <c:v>81.3</c:v>
                </c:pt>
              </c:numCache>
            </c:numRef>
          </c:val>
        </c:ser>
        <c:dLbls>
          <c:showLegendKey val="0"/>
          <c:showVal val="0"/>
          <c:showCatName val="0"/>
          <c:showSerName val="0"/>
          <c:showPercent val="0"/>
          <c:showBubbleSize val="0"/>
        </c:dLbls>
        <c:gapWidth val="150"/>
        <c:axId val="31969280"/>
        <c:axId val="158430848"/>
      </c:barChart>
      <c:lineChart>
        <c:grouping val="standard"/>
        <c:varyColors val="0"/>
        <c:ser>
          <c:idx val="0"/>
          <c:order val="0"/>
          <c:tx>
            <c:strRef>
              <c:f>Sheet1!$B$1</c:f>
              <c:strCache>
                <c:ptCount val="1"/>
                <c:pt idx="0">
                  <c:v>1970 or first available year</c:v>
                </c:pt>
              </c:strCache>
            </c:strRef>
          </c:tx>
          <c:spPr>
            <a:ln>
              <a:noFill/>
            </a:ln>
          </c:spPr>
          <c:marker>
            <c:symbol val="diamond"/>
            <c:size val="10"/>
            <c:spPr>
              <a:solidFill>
                <a:srgbClr val="FF0000"/>
              </a:solidFill>
              <a:ln>
                <a:solidFill>
                  <a:srgbClr val="FF0000"/>
                </a:solidFill>
              </a:ln>
            </c:spPr>
          </c:marker>
          <c:cat>
            <c:strRef>
              <c:f>Sheet1!$A$2:$A$17</c:f>
              <c:strCache>
                <c:ptCount val="16"/>
                <c:pt idx="0">
                  <c:v>China</c:v>
                </c:pt>
                <c:pt idx="1">
                  <c:v>Russian Federation</c:v>
                </c:pt>
                <c:pt idx="2">
                  <c:v>Czech Republic</c:v>
                </c:pt>
                <c:pt idx="3">
                  <c:v>Estonia</c:v>
                </c:pt>
                <c:pt idx="4">
                  <c:v>Slovak Republic</c:v>
                </c:pt>
                <c:pt idx="5">
                  <c:v>Poland</c:v>
                </c:pt>
                <c:pt idx="6">
                  <c:v>OECD average</c:v>
                </c:pt>
                <c:pt idx="7">
                  <c:v>Germany</c:v>
                </c:pt>
                <c:pt idx="8">
                  <c:v>Australia</c:v>
                </c:pt>
                <c:pt idx="9">
                  <c:v>United States</c:v>
                </c:pt>
                <c:pt idx="10">
                  <c:v>Belgium</c:v>
                </c:pt>
                <c:pt idx="11">
                  <c:v>New Zealand</c:v>
                </c:pt>
                <c:pt idx="12">
                  <c:v>Isreal</c:v>
                </c:pt>
                <c:pt idx="13">
                  <c:v>Italy</c:v>
                </c:pt>
                <c:pt idx="14">
                  <c:v>Spain</c:v>
                </c:pt>
                <c:pt idx="15">
                  <c:v>France</c:v>
                </c:pt>
              </c:strCache>
            </c:strRef>
          </c:cat>
          <c:val>
            <c:numRef>
              <c:f>Sheet1!$B$2:$B$17</c:f>
              <c:numCache>
                <c:formatCode>#,##0</c:formatCode>
                <c:ptCount val="16"/>
                <c:pt idx="0">
                  <c:v>62.9</c:v>
                </c:pt>
                <c:pt idx="1">
                  <c:v>68.3</c:v>
                </c:pt>
                <c:pt idx="2">
                  <c:v>69.599999999999994</c:v>
                </c:pt>
                <c:pt idx="3">
                  <c:v>69.7</c:v>
                </c:pt>
                <c:pt idx="4">
                  <c:v>69.8</c:v>
                </c:pt>
                <c:pt idx="5">
                  <c:v>70</c:v>
                </c:pt>
                <c:pt idx="6">
                  <c:v>70.321874999999949</c:v>
                </c:pt>
                <c:pt idx="7">
                  <c:v>70.5</c:v>
                </c:pt>
                <c:pt idx="8">
                  <c:v>70.8</c:v>
                </c:pt>
                <c:pt idx="9">
                  <c:v>70.900000000000006</c:v>
                </c:pt>
                <c:pt idx="10">
                  <c:v>71</c:v>
                </c:pt>
                <c:pt idx="11">
                  <c:v>71.5</c:v>
                </c:pt>
                <c:pt idx="12">
                  <c:v>71.8</c:v>
                </c:pt>
                <c:pt idx="13">
                  <c:v>72</c:v>
                </c:pt>
                <c:pt idx="14">
                  <c:v>72</c:v>
                </c:pt>
                <c:pt idx="15">
                  <c:v>72.2</c:v>
                </c:pt>
              </c:numCache>
            </c:numRef>
          </c:val>
          <c:smooth val="0"/>
        </c:ser>
        <c:dLbls>
          <c:showLegendKey val="0"/>
          <c:showVal val="0"/>
          <c:showCatName val="0"/>
          <c:showSerName val="0"/>
          <c:showPercent val="0"/>
          <c:showBubbleSize val="0"/>
        </c:dLbls>
        <c:marker val="1"/>
        <c:smooth val="0"/>
        <c:axId val="31969280"/>
        <c:axId val="158430848"/>
      </c:lineChart>
      <c:catAx>
        <c:axId val="31969280"/>
        <c:scaling>
          <c:orientation val="minMax"/>
        </c:scaling>
        <c:delete val="0"/>
        <c:axPos val="b"/>
        <c:numFmt formatCode="General" sourceLinked="0"/>
        <c:majorTickMark val="out"/>
        <c:minorTickMark val="none"/>
        <c:tickLblPos val="nextTo"/>
        <c:txPr>
          <a:bodyPr rot="-5400000" vert="horz"/>
          <a:lstStyle/>
          <a:p>
            <a:pPr>
              <a:defRPr sz="1400">
                <a:solidFill>
                  <a:schemeClr val="tx1"/>
                </a:solidFill>
              </a:defRPr>
            </a:pPr>
            <a:endParaRPr lang="en-US"/>
          </a:p>
        </c:txPr>
        <c:crossAx val="158430848"/>
        <c:crosses val="autoZero"/>
        <c:auto val="1"/>
        <c:lblAlgn val="ctr"/>
        <c:lblOffset val="100"/>
        <c:tickLblSkip val="1"/>
        <c:noMultiLvlLbl val="0"/>
      </c:catAx>
      <c:valAx>
        <c:axId val="158430848"/>
        <c:scaling>
          <c:orientation val="minMax"/>
          <c:max val="82"/>
          <c:min val="0"/>
        </c:scaling>
        <c:delete val="0"/>
        <c:axPos val="l"/>
        <c:majorGridlines/>
        <c:numFmt formatCode="#,##0" sourceLinked="1"/>
        <c:majorTickMark val="out"/>
        <c:minorTickMark val="none"/>
        <c:tickLblPos val="nextTo"/>
        <c:txPr>
          <a:bodyPr/>
          <a:lstStyle/>
          <a:p>
            <a:pPr>
              <a:defRPr>
                <a:solidFill>
                  <a:schemeClr val="tx1"/>
                </a:solidFill>
              </a:defRPr>
            </a:pPr>
            <a:endParaRPr lang="en-US"/>
          </a:p>
        </c:txPr>
        <c:crossAx val="31969280"/>
        <c:crosses val="autoZero"/>
        <c:crossBetween val="between"/>
      </c:valAx>
    </c:plotArea>
    <c:legend>
      <c:legendPos val="b"/>
      <c:layout/>
      <c:overlay val="0"/>
      <c:txPr>
        <a:bodyPr/>
        <a:lstStyle/>
        <a:p>
          <a:pPr>
            <a:defRPr sz="1600">
              <a:solidFill>
                <a:schemeClr val="tx1"/>
              </a:solidFill>
            </a:defRPr>
          </a:pPr>
          <a:endParaRPr lang="en-US"/>
        </a:p>
      </c:txPr>
    </c:legend>
    <c:plotVisOnly val="1"/>
    <c:dispBlanksAs val="gap"/>
    <c:showDLblsOverMax val="0"/>
  </c:chart>
  <c:txPr>
    <a:bodyPr/>
    <a:lstStyle/>
    <a:p>
      <a:pPr>
        <a:defRPr sz="1200">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85700676991984"/>
          <c:y val="7.0606661526471201E-2"/>
          <c:w val="0.63275968290725404"/>
          <c:h val="0.85589916290708101"/>
        </c:manualLayout>
      </c:layout>
      <c:scatterChart>
        <c:scatterStyle val="lineMarker"/>
        <c:varyColors val="0"/>
        <c:ser>
          <c:idx val="0"/>
          <c:order val="0"/>
          <c:tx>
            <c:strRef>
              <c:f>Sheet1!$B$1</c:f>
              <c:strCache>
                <c:ptCount val="1"/>
              </c:strCache>
            </c:strRef>
          </c:tx>
          <c:spPr>
            <a:ln w="26974">
              <a:noFill/>
            </a:ln>
          </c:spPr>
          <c:marker>
            <c:symbol val="dash"/>
            <c:size val="7"/>
            <c:spPr>
              <a:solidFill>
                <a:schemeClr val="bg1"/>
              </a:solidFill>
              <a:ln w="9518" cmpd="sng">
                <a:solidFill>
                  <a:schemeClr val="bg1"/>
                </a:solidFill>
                <a:prstDash val="solid"/>
              </a:ln>
            </c:spPr>
          </c:marker>
          <c:dPt>
            <c:idx val="40"/>
            <c:marker>
              <c:spPr>
                <a:solidFill>
                  <a:schemeClr val="bg1"/>
                </a:solidFill>
                <a:ln w="9518" cmpd="sng">
                  <a:solidFill>
                    <a:schemeClr val="bg1"/>
                  </a:solidFill>
                </a:ln>
              </c:spPr>
            </c:marker>
            <c:bubble3D val="0"/>
            <c:spPr>
              <a:ln w="23976">
                <a:noFill/>
                <a:prstDash val="solid"/>
              </a:ln>
            </c:spPr>
          </c:dPt>
          <c:dPt>
            <c:idx val="41"/>
            <c:bubble3D val="0"/>
            <c:spPr>
              <a:ln w="23976">
                <a:noFill/>
                <a:prstDash val="solid"/>
              </a:ln>
            </c:spPr>
          </c:dPt>
          <c:dPt>
            <c:idx val="43"/>
            <c:marker>
              <c:spPr>
                <a:noFill/>
                <a:ln w="9518" cmpd="sng">
                  <a:noFill/>
                </a:ln>
              </c:spPr>
            </c:marker>
            <c:bubble3D val="0"/>
          </c:dPt>
          <c:dLbls>
            <c:dLbl>
              <c:idx val="0"/>
              <c:layout/>
              <c:tx>
                <c:rich>
                  <a:bodyPr/>
                  <a:lstStyle/>
                  <a:p>
                    <a:r>
                      <a:rPr lang="en-US" dirty="0" smtClean="0"/>
                      <a:t>Shanghai-China</a:t>
                    </a:r>
                    <a:endParaRPr lang="en-US" dirty="0"/>
                  </a:p>
                </c:rich>
              </c:tx>
              <c:showLegendKey val="0"/>
              <c:showVal val="0"/>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Flemish</a:t>
                    </a:r>
                    <a:r>
                      <a:rPr lang="en-US" baseline="0" dirty="0" smtClean="0"/>
                      <a:t> Community (Belgium)</a:t>
                    </a:r>
                    <a:endParaRPr lang="en-US" dirty="0"/>
                  </a:p>
                </c:rich>
              </c:tx>
              <c:dLblPos val="l"/>
              <c:showLegendKey val="0"/>
              <c:showVal val="0"/>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dirty="0" smtClean="0"/>
                      <a:t>Estonia</a:t>
                    </a:r>
                    <a:endParaRPr lang="en-US" dirty="0"/>
                  </a:p>
                </c:rich>
              </c:tx>
              <c:showLegendKey val="0"/>
              <c:showVal val="0"/>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dirty="0" smtClean="0"/>
                      <a:t>Australia</a:t>
                    </a:r>
                    <a:endParaRPr lang="en-US" dirty="0"/>
                  </a:p>
                </c:rich>
              </c:tx>
              <c:dLblPos val="l"/>
              <c:showLegendKey val="0"/>
              <c:showVal val="0"/>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dirty="0" smtClean="0"/>
                      <a:t>New Zealand</a:t>
                    </a:r>
                    <a:endParaRPr lang="en-US" dirty="0"/>
                  </a:p>
                </c:rich>
              </c:tx>
              <c:showLegendKey val="0"/>
              <c:showVal val="0"/>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dirty="0" smtClean="0"/>
                      <a:t>Czech Republic</a:t>
                    </a:r>
                    <a:endParaRPr lang="en-US" dirty="0"/>
                  </a:p>
                </c:rich>
              </c:tx>
              <c:dLblPos val="l"/>
              <c:showLegendKey val="0"/>
              <c:showVal val="0"/>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dirty="0" smtClean="0"/>
                      <a:t>Poland</a:t>
                    </a:r>
                    <a:endParaRPr lang="en-US" dirty="0"/>
                  </a:p>
                </c:rich>
              </c:tx>
              <c:showLegendKey val="0"/>
              <c:showVal val="0"/>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dirty="0" smtClean="0"/>
                      <a:t>Latvia</a:t>
                    </a:r>
                    <a:endParaRPr lang="en-US" dirty="0"/>
                  </a:p>
                </c:rich>
              </c:tx>
              <c:showLegendKey val="0"/>
              <c:showVal val="0"/>
              <c:showCatName val="0"/>
              <c:showSerName val="0"/>
              <c:showPercent val="0"/>
              <c:showBubbleSize val="0"/>
              <c:extLst>
                <c:ext xmlns:c15="http://schemas.microsoft.com/office/drawing/2012/chart" uri="{CE6537A1-D6FC-4f65-9D91-7224C49458BB}">
                  <c15:layout/>
                </c:ext>
              </c:extLst>
            </c:dLbl>
            <c:dLbl>
              <c:idx val="8"/>
              <c:layout/>
              <c:tx>
                <c:rich>
                  <a:bodyPr/>
                  <a:lstStyle/>
                  <a:p>
                    <a:r>
                      <a:rPr lang="en-US" dirty="0" smtClean="0"/>
                      <a:t>United States</a:t>
                    </a:r>
                    <a:endParaRPr lang="en-US" dirty="0"/>
                  </a:p>
                </c:rich>
              </c:tx>
              <c:dLblPos val="l"/>
              <c:showLegendKey val="0"/>
              <c:showVal val="0"/>
              <c:showCatName val="0"/>
              <c:showSerName val="0"/>
              <c:showPercent val="0"/>
              <c:showBubbleSize val="0"/>
              <c:extLst>
                <c:ext xmlns:c15="http://schemas.microsoft.com/office/drawing/2012/chart" uri="{CE6537A1-D6FC-4f65-9D91-7224C49458BB}">
                  <c15:layout/>
                </c:ext>
              </c:extLst>
            </c:dLbl>
            <c:dLbl>
              <c:idx val="9"/>
              <c:layout/>
              <c:tx>
                <c:rich>
                  <a:bodyPr/>
                  <a:lstStyle/>
                  <a:p>
                    <a:r>
                      <a:rPr lang="en-US" dirty="0" smtClean="0"/>
                      <a:t>France</a:t>
                    </a:r>
                    <a:endParaRPr lang="en-US" dirty="0"/>
                  </a:p>
                </c:rich>
              </c:tx>
              <c:showLegendKey val="0"/>
              <c:showVal val="0"/>
              <c:showCatName val="0"/>
              <c:showSerName val="0"/>
              <c:showPercent val="0"/>
              <c:showBubbleSize val="0"/>
              <c:extLst>
                <c:ext xmlns:c15="http://schemas.microsoft.com/office/drawing/2012/chart" uri="{CE6537A1-D6FC-4f65-9D91-7224C49458BB}">
                  <c15:layout/>
                </c:ext>
              </c:extLst>
            </c:dLbl>
            <c:dLbl>
              <c:idx val="10"/>
              <c:layout>
                <c:manualLayout>
                  <c:x val="8.2110820572163706E-2"/>
                  <c:y val="-1.85100812898634E-3"/>
                </c:manualLayout>
              </c:layout>
              <c:tx>
                <c:rich>
                  <a:bodyPr/>
                  <a:lstStyle/>
                  <a:p>
                    <a:pPr>
                      <a:defRPr>
                        <a:solidFill>
                          <a:schemeClr val="bg1"/>
                        </a:solidFill>
                      </a:defRPr>
                    </a:pPr>
                    <a:r>
                      <a:rPr lang="en-US" dirty="0" smtClean="0"/>
                      <a:t>Russian Federation</a:t>
                    </a:r>
                    <a:endParaRPr lang="en-US" dirty="0"/>
                  </a:p>
                </c:rich>
              </c:tx>
              <c:numFmt formatCode="#,##0.0" sourceLinked="0"/>
              <c:spPr/>
              <c:dLblPos val="r"/>
              <c:showLegendKey val="0"/>
              <c:showVal val="0"/>
              <c:showCatName val="0"/>
              <c:showSerName val="0"/>
              <c:showPercent val="0"/>
              <c:showBubbleSize val="0"/>
              <c:extLst>
                <c:ext xmlns:c15="http://schemas.microsoft.com/office/drawing/2012/chart" uri="{CE6537A1-D6FC-4f65-9D91-7224C49458BB}">
                  <c15:layout/>
                </c:ext>
              </c:extLst>
            </c:dLbl>
            <c:dLbl>
              <c:idx val="11"/>
              <c:layout>
                <c:manualLayout>
                  <c:x val="-0.18253981875197201"/>
                  <c:y val="-1.85100812898641E-3"/>
                </c:manualLayout>
              </c:layout>
              <c:tx>
                <c:rich>
                  <a:bodyPr/>
                  <a:lstStyle/>
                  <a:p>
                    <a:r>
                      <a:rPr lang="en-US" dirty="0" smtClean="0"/>
                      <a:t>Slovenia</a:t>
                    </a:r>
                    <a:endParaRPr lang="en-US" dirty="0"/>
                  </a:p>
                </c:rich>
              </c:tx>
              <c:dLblPos val="r"/>
              <c:showLegendKey val="0"/>
              <c:showVal val="0"/>
              <c:showCatName val="0"/>
              <c:showSerName val="0"/>
              <c:showPercent val="0"/>
              <c:showBubbleSize val="0"/>
              <c:extLst>
                <c:ext xmlns:c15="http://schemas.microsoft.com/office/drawing/2012/chart" uri="{CE6537A1-D6FC-4f65-9D91-7224C49458BB}">
                  <c15:layout/>
                </c:ext>
              </c:extLst>
            </c:dLbl>
            <c:dLbl>
              <c:idx val="12"/>
              <c:layout/>
              <c:tx>
                <c:rich>
                  <a:bodyPr/>
                  <a:lstStyle/>
                  <a:p>
                    <a:r>
                      <a:rPr lang="en-US" dirty="0" smtClean="0"/>
                      <a:t>Spain</a:t>
                    </a:r>
                    <a:endParaRPr lang="en-US" dirty="0"/>
                  </a:p>
                </c:rich>
              </c:tx>
              <c:dLblPos val="l"/>
              <c:showLegendKey val="0"/>
              <c:showVal val="0"/>
              <c:showCatName val="0"/>
              <c:showSerName val="0"/>
              <c:showPercent val="0"/>
              <c:showBubbleSize val="0"/>
              <c:extLst>
                <c:ext xmlns:c15="http://schemas.microsoft.com/office/drawing/2012/chart" uri="{CE6537A1-D6FC-4f65-9D91-7224C49458BB}">
                  <c15:layout/>
                </c:ext>
              </c:extLst>
            </c:dLbl>
            <c:dLbl>
              <c:idx val="13"/>
              <c:layout/>
              <c:tx>
                <c:rich>
                  <a:bodyPr/>
                  <a:lstStyle/>
                  <a:p>
                    <a:r>
                      <a:rPr lang="en-US" dirty="0" smtClean="0"/>
                      <a:t>Croatia</a:t>
                    </a:r>
                    <a:endParaRPr lang="en-US" dirty="0"/>
                  </a:p>
                </c:rich>
              </c:tx>
              <c:showLegendKey val="0"/>
              <c:showVal val="0"/>
              <c:showCatName val="0"/>
              <c:showSerName val="0"/>
              <c:showPercent val="0"/>
              <c:showBubbleSize val="0"/>
              <c:extLst>
                <c:ext xmlns:c15="http://schemas.microsoft.com/office/drawing/2012/chart" uri="{CE6537A1-D6FC-4f65-9D91-7224C49458BB}">
                  <c15:layout/>
                </c:ext>
              </c:extLst>
            </c:dLbl>
            <c:dLbl>
              <c:idx val="14"/>
              <c:layout/>
              <c:tx>
                <c:rich>
                  <a:bodyPr/>
                  <a:lstStyle/>
                  <a:p>
                    <a:r>
                      <a:rPr lang="en-US" dirty="0" smtClean="0"/>
                      <a:t>Israel</a:t>
                    </a:r>
                    <a:endParaRPr lang="en-US" dirty="0"/>
                  </a:p>
                </c:rich>
              </c:tx>
              <c:dLblPos val="l"/>
              <c:showLegendKey val="0"/>
              <c:showVal val="0"/>
              <c:showCatName val="0"/>
              <c:showSerName val="0"/>
              <c:showPercent val="0"/>
              <c:showBubbleSize val="0"/>
              <c:extLst>
                <c:ext xmlns:c15="http://schemas.microsoft.com/office/drawing/2012/chart" uri="{CE6537A1-D6FC-4f65-9D91-7224C49458BB}">
                  <c15:layout/>
                </c:ext>
              </c:extLst>
            </c:dLbl>
            <c:dLbl>
              <c:idx val="15"/>
              <c:layout/>
              <c:tx>
                <c:rich>
                  <a:bodyPr/>
                  <a:lstStyle/>
                  <a:p>
                    <a:r>
                      <a:rPr lang="en-US" dirty="0" smtClean="0"/>
                      <a:t>Slovak Republic</a:t>
                    </a:r>
                    <a:endParaRPr lang="en-US" dirty="0"/>
                  </a:p>
                </c:rich>
              </c:tx>
              <c:dLblPos val="l"/>
              <c:showLegendKey val="0"/>
              <c:showVal val="0"/>
              <c:showCatName val="0"/>
              <c:showSerName val="0"/>
              <c:showPercent val="0"/>
              <c:showBubbleSize val="0"/>
              <c:extLst>
                <c:ext xmlns:c15="http://schemas.microsoft.com/office/drawing/2012/chart" uri="{CE6537A1-D6FC-4f65-9D91-7224C49458BB}">
                  <c15:layout/>
                </c:ext>
              </c:extLst>
            </c:dLbl>
            <c:dLbl>
              <c:idx val="16"/>
              <c:layout/>
              <c:tx>
                <c:rich>
                  <a:bodyPr/>
                  <a:lstStyle/>
                  <a:p>
                    <a:r>
                      <a:rPr lang="en-US" dirty="0" smtClean="0"/>
                      <a:t>Italy</a:t>
                    </a:r>
                    <a:endParaRPr lang="en-US" dirty="0"/>
                  </a:p>
                </c:rich>
              </c:tx>
              <c:showLegendKey val="0"/>
              <c:showVal val="0"/>
              <c:showCatName val="0"/>
              <c:showSerName val="0"/>
              <c:showPercent val="0"/>
              <c:showBubbleSize val="0"/>
              <c:extLst>
                <c:ext xmlns:c15="http://schemas.microsoft.com/office/drawing/2012/chart" uri="{CE6537A1-D6FC-4f65-9D91-7224C49458BB}">
                  <c15:layout/>
                </c:ext>
              </c:extLst>
            </c:dLbl>
            <c:dLbl>
              <c:idx val="17"/>
              <c:layout/>
              <c:tx>
                <c:rich>
                  <a:bodyPr/>
                  <a:lstStyle/>
                  <a:p>
                    <a:r>
                      <a:rPr lang="en-US" dirty="0" smtClean="0"/>
                      <a:t>Colombia</a:t>
                    </a:r>
                    <a:endParaRPr lang="en-US" dirty="0"/>
                  </a:p>
                </c:rich>
              </c:tx>
              <c:dLblPos val="l"/>
              <c:showLegendKey val="0"/>
              <c:showVal val="0"/>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Sheet1!$A$2:$A$19</c:f>
              <c:numCache>
                <c:formatCode>General</c:formatCode>
                <c:ptCount val="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numCache>
            </c:numRef>
          </c:xVal>
          <c:yVal>
            <c:numRef>
              <c:f>Sheet1!$B$2:$B$19</c:f>
              <c:numCache>
                <c:formatCode>0</c:formatCode>
                <c:ptCount val="18"/>
                <c:pt idx="0">
                  <c:v>603.29799052025703</c:v>
                </c:pt>
                <c:pt idx="1">
                  <c:v>541.04356917124198</c:v>
                </c:pt>
                <c:pt idx="2">
                  <c:v>529.00659943390338</c:v>
                </c:pt>
                <c:pt idx="3">
                  <c:v>525.92751612526934</c:v>
                </c:pt>
                <c:pt idx="4">
                  <c:v>519.93404260290879</c:v>
                </c:pt>
                <c:pt idx="5">
                  <c:v>513.13810604985952</c:v>
                </c:pt>
                <c:pt idx="6">
                  <c:v>510.08048095584269</c:v>
                </c:pt>
                <c:pt idx="7" formatCode="0.0">
                  <c:v>500.55361791245349</c:v>
                </c:pt>
                <c:pt idx="8" formatCode="0.0">
                  <c:v>491.56578827820402</c:v>
                </c:pt>
                <c:pt idx="9" formatCode="0.0">
                  <c:v>486.23759106726322</c:v>
                </c:pt>
                <c:pt idx="10" formatCode="0.0">
                  <c:v>486.22533090594447</c:v>
                </c:pt>
                <c:pt idx="11" formatCode="0.0">
                  <c:v>484.67706587896049</c:v>
                </c:pt>
                <c:pt idx="12" formatCode="0.0">
                  <c:v>484.21915520349819</c:v>
                </c:pt>
                <c:pt idx="13" formatCode="0.0">
                  <c:v>480.26502487304322</c:v>
                </c:pt>
                <c:pt idx="14" formatCode="0.0">
                  <c:v>476.43055594709131</c:v>
                </c:pt>
                <c:pt idx="15" formatCode="0.0">
                  <c:v>470.42250385602392</c:v>
                </c:pt>
                <c:pt idx="16" formatCode="0.0">
                  <c:v>466.30017267524482</c:v>
                </c:pt>
                <c:pt idx="17" formatCode="0.0">
                  <c:v>378.67035634308701</c:v>
                </c:pt>
              </c:numCache>
            </c:numRef>
          </c:yVal>
          <c:smooth val="0"/>
        </c:ser>
        <c:dLbls>
          <c:showLegendKey val="0"/>
          <c:showVal val="0"/>
          <c:showCatName val="0"/>
          <c:showSerName val="0"/>
          <c:showPercent val="0"/>
          <c:showBubbleSize val="0"/>
        </c:dLbls>
        <c:axId val="158432000"/>
        <c:axId val="158432576"/>
      </c:scatterChart>
      <c:valAx>
        <c:axId val="158432000"/>
        <c:scaling>
          <c:orientation val="maxMin"/>
          <c:max val="10"/>
          <c:min val="-10"/>
        </c:scaling>
        <c:delete val="0"/>
        <c:axPos val="b"/>
        <c:numFmt formatCode="General" sourceLinked="1"/>
        <c:majorTickMark val="none"/>
        <c:minorTickMark val="none"/>
        <c:tickLblPos val="none"/>
        <c:spPr>
          <a:ln w="8991">
            <a:noFill/>
          </a:ln>
        </c:spPr>
        <c:crossAx val="158432576"/>
        <c:crosses val="autoZero"/>
        <c:crossBetween val="midCat"/>
        <c:majorUnit val="10"/>
        <c:minorUnit val="5"/>
      </c:valAx>
      <c:valAx>
        <c:axId val="158432576"/>
        <c:scaling>
          <c:orientation val="minMax"/>
          <c:max val="605"/>
          <c:min val="375"/>
        </c:scaling>
        <c:delete val="0"/>
        <c:axPos val="r"/>
        <c:title>
          <c:tx>
            <c:rich>
              <a:bodyPr rot="0" vert="horz"/>
              <a:lstStyle/>
              <a:p>
                <a:pPr algn="ctr">
                  <a:defRPr sz="1410" b="1" i="0" u="none" strike="noStrike" baseline="0">
                    <a:solidFill>
                      <a:srgbClr val="FFFFFF"/>
                    </a:solidFill>
                    <a:latin typeface="Arial"/>
                    <a:ea typeface="Arial"/>
                    <a:cs typeface="Arial"/>
                  </a:defRPr>
                </a:pPr>
                <a:r>
                  <a:rPr lang="en-US" dirty="0"/>
                  <a:t>Mean score</a:t>
                </a:r>
              </a:p>
            </c:rich>
          </c:tx>
          <c:layout>
            <c:manualLayout>
              <c:xMode val="edge"/>
              <c:yMode val="edge"/>
              <c:x val="6.8405392987848396E-2"/>
              <c:y val="1.26066669202582E-2"/>
            </c:manualLayout>
          </c:layout>
          <c:overlay val="0"/>
        </c:title>
        <c:numFmt formatCode="0" sourceLinked="0"/>
        <c:majorTickMark val="none"/>
        <c:minorTickMark val="none"/>
        <c:tickLblPos val="high"/>
        <c:spPr>
          <a:ln w="8991">
            <a:noFill/>
          </a:ln>
        </c:spPr>
        <c:txPr>
          <a:bodyPr rot="0" vert="horz"/>
          <a:lstStyle/>
          <a:p>
            <a:pPr>
              <a:defRPr sz="1100" b="0">
                <a:solidFill>
                  <a:schemeClr val="bg1"/>
                </a:solidFill>
                <a:latin typeface="Arial" pitchFamily="34" charset="0"/>
                <a:cs typeface="Arial" pitchFamily="34" charset="0"/>
              </a:defRPr>
            </a:pPr>
            <a:endParaRPr lang="en-US"/>
          </a:p>
        </c:txPr>
        <c:crossAx val="158432000"/>
        <c:crossesAt val="38.28"/>
        <c:crossBetween val="midCat"/>
        <c:majorUnit val="10"/>
        <c:minorUnit val="5"/>
      </c:valAx>
      <c:spPr>
        <a:noFill/>
        <a:ln w="25395">
          <a:noFill/>
        </a:ln>
      </c:spPr>
    </c:plotArea>
    <c:plotVisOnly val="1"/>
    <c:dispBlanksAs val="gap"/>
    <c:showDLblsOverMax val="0"/>
  </c:chart>
  <c:spPr>
    <a:noFill/>
    <a:ln>
      <a:noFill/>
    </a:ln>
  </c:spPr>
  <c:txPr>
    <a:bodyPr/>
    <a:lstStyle/>
    <a:p>
      <a:pPr>
        <a:defRPr sz="1416" b="1" i="0" u="none" strike="noStrike" baseline="0">
          <a:solidFill>
            <a:schemeClr val="tx1"/>
          </a:solidFill>
          <a:latin typeface="Arial" panose="020B0604020202020204" pitchFamily="34" charset="0"/>
          <a:ea typeface="Comic Sans MS"/>
          <a:cs typeface="Arial" panose="020B0604020202020204"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60425943087498"/>
          <c:y val="7.9011598244681999E-2"/>
          <c:w val="0.70275083731076404"/>
          <c:h val="0.90373469071009804"/>
        </c:manualLayout>
      </c:layout>
      <c:scatterChart>
        <c:scatterStyle val="lineMarker"/>
        <c:varyColors val="0"/>
        <c:ser>
          <c:idx val="0"/>
          <c:order val="0"/>
          <c:spPr>
            <a:ln w="28575" cap="rnd">
              <a:noFill/>
              <a:round/>
            </a:ln>
            <a:effectLst/>
          </c:spPr>
          <c:marker>
            <c:symbol val="diamond"/>
            <c:size val="7"/>
            <c:spPr>
              <a:solidFill>
                <a:srgbClr val="E4B921"/>
              </a:solidFill>
              <a:ln w="9525">
                <a:noFill/>
              </a:ln>
              <a:effectLst/>
            </c:spPr>
          </c:marker>
          <c:dLbls>
            <c:dLbl>
              <c:idx val="0"/>
              <c:layout/>
              <c:tx>
                <c:rich>
                  <a:bodyPr/>
                  <a:lstStyle/>
                  <a:p>
                    <a:r>
                      <a:rPr lang="en-US" sz="1400" smtClean="0"/>
                      <a:t>B-S-J-G (China)</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nchorCtr="0"/>
                  <a:lstStyle/>
                  <a:p>
                    <a:pPr algn="r">
                      <a:defRPr sz="1400"/>
                    </a:pPr>
                    <a:r>
                      <a:rPr lang="en-US" sz="1400" dirty="0" smtClean="0"/>
                      <a:t>Belgium (Flemish)</a:t>
                    </a:r>
                    <a:endParaRPr lang="en-US" dirty="0"/>
                  </a:p>
                </c:rich>
              </c:tx>
              <c:spPr>
                <a:noFill/>
                <a:ln>
                  <a:noFill/>
                </a:ln>
                <a:effectLst/>
              </c:spPr>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465-441D-AB28-D0180B4410AD}"/>
                </c:ext>
                <c:ext xmlns:c15="http://schemas.microsoft.com/office/drawing/2012/chart" uri="{CE6537A1-D6FC-4f65-9D91-7224C49458BB}">
                  <c15:layout/>
                </c:ext>
              </c:extLst>
            </c:dLbl>
            <c:dLbl>
              <c:idx val="2"/>
              <c:layout/>
              <c:tx>
                <c:rich>
                  <a:bodyPr/>
                  <a:lstStyle/>
                  <a:p>
                    <a:r>
                      <a:rPr lang="en-US" sz="1400" dirty="0" smtClean="0"/>
                      <a:t>Canadian provinces</a:t>
                    </a:r>
                    <a:endParaRPr lang="en-US" dirty="0"/>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465-441D-AB28-D0180B4410AD}"/>
                </c:ext>
                <c:ext xmlns:c15="http://schemas.microsoft.com/office/drawing/2012/chart" uri="{CE6537A1-D6FC-4f65-9D91-7224C49458BB}">
                  <c15:layout/>
                </c:ext>
              </c:extLst>
            </c:dLbl>
            <c:dLbl>
              <c:idx val="3"/>
              <c:layout/>
              <c:tx>
                <c:rich>
                  <a:bodyPr anchorCtr="0"/>
                  <a:lstStyle/>
                  <a:p>
                    <a:pPr algn="r">
                      <a:defRPr sz="1400"/>
                    </a:pPr>
                    <a:r>
                      <a:rPr lang="en-US" sz="1400" dirty="0" smtClean="0"/>
                      <a:t>Russia</a:t>
                    </a:r>
                    <a:endParaRPr lang="en-US" dirty="0"/>
                  </a:p>
                </c:rich>
              </c:tx>
              <c:spPr>
                <a:noFill/>
                <a:ln>
                  <a:noFill/>
                </a:ln>
                <a:effectLst/>
              </c:spPr>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465-441D-AB28-D0180B4410AD}"/>
                </c:ext>
                <c:ext xmlns:c15="http://schemas.microsoft.com/office/drawing/2012/chart" uri="{CE6537A1-D6FC-4f65-9D91-7224C49458BB}">
                  <c15:layout/>
                </c:ext>
              </c:extLst>
            </c:dLbl>
            <c:dLbl>
              <c:idx val="4"/>
              <c:layout/>
              <c:tx>
                <c:rich>
                  <a:bodyPr/>
                  <a:lstStyle/>
                  <a:p>
                    <a:r>
                      <a:rPr lang="en-US" sz="1400" dirty="0" smtClean="0"/>
                      <a:t>Netherlands</a:t>
                    </a:r>
                    <a:endParaRPr lang="en-US" dirty="0"/>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465-441D-AB28-D0180B4410AD}"/>
                </c:ext>
                <c:ext xmlns:c15="http://schemas.microsoft.com/office/drawing/2012/chart" uri="{CE6537A1-D6FC-4f65-9D91-7224C49458BB}">
                  <c15:layout/>
                </c:ext>
              </c:extLst>
            </c:dLbl>
            <c:dLbl>
              <c:idx val="5"/>
              <c:layout/>
              <c:tx>
                <c:rich>
                  <a:bodyPr/>
                  <a:lstStyle/>
                  <a:p>
                    <a:r>
                      <a:rPr lang="en-US" sz="1400" dirty="0" smtClean="0"/>
                      <a:t>Australia</a:t>
                    </a:r>
                    <a:endParaRPr lang="en-US" dirty="0" smtClean="0"/>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465-441D-AB28-D0180B4410AD}"/>
                </c:ext>
                <c:ext xmlns:c15="http://schemas.microsoft.com/office/drawing/2012/chart" uri="{CE6537A1-D6FC-4f65-9D91-7224C49458BB}">
                  <c15:layout/>
                </c:ext>
              </c:extLst>
            </c:dLbl>
            <c:dLbl>
              <c:idx val="6"/>
              <c:layout/>
              <c:tx>
                <c:rich>
                  <a:bodyPr/>
                  <a:lstStyle/>
                  <a:p>
                    <a:r>
                      <a:rPr lang="en-US" sz="1400" dirty="0" smtClean="0"/>
                      <a:t>United States</a:t>
                    </a:r>
                    <a:endParaRPr lang="en-US" dirty="0"/>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465-441D-AB28-D0180B4410AD}"/>
                </c:ext>
                <c:ext xmlns:c15="http://schemas.microsoft.com/office/drawing/2012/chart" uri="{CE6537A1-D6FC-4f65-9D91-7224C49458BB}">
                  <c15:layout/>
                </c:ext>
              </c:extLst>
            </c:dLbl>
            <c:dLbl>
              <c:idx val="7"/>
              <c:layout/>
              <c:tx>
                <c:rich>
                  <a:bodyPr anchorCtr="0"/>
                  <a:lstStyle/>
                  <a:p>
                    <a:pPr algn="r">
                      <a:defRPr sz="1400"/>
                    </a:pPr>
                    <a:r>
                      <a:rPr lang="en-US" sz="1400" dirty="0" smtClean="0"/>
                      <a:t>Poland</a:t>
                    </a:r>
                    <a:endParaRPr lang="en-US" dirty="0"/>
                  </a:p>
                </c:rich>
              </c:tx>
              <c:spPr>
                <a:noFill/>
                <a:ln>
                  <a:noFill/>
                </a:ln>
                <a:effectLst/>
              </c:spPr>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465-441D-AB28-D0180B4410AD}"/>
                </c:ext>
                <c:ext xmlns:c15="http://schemas.microsoft.com/office/drawing/2012/chart" uri="{CE6537A1-D6FC-4f65-9D91-7224C49458BB}">
                  <c15:layout/>
                </c:ext>
              </c:extLst>
            </c:dLbl>
            <c:dLbl>
              <c:idx val="8"/>
              <c:layout>
                <c:manualLayout>
                  <c:x val="7.2412149428267101E-3"/>
                  <c:y val="1.54394717998655E-2"/>
                </c:manualLayout>
              </c:layout>
              <c:tx>
                <c:rich>
                  <a:bodyPr anchor="t" anchorCtr="0"/>
                  <a:lstStyle/>
                  <a:p>
                    <a:pPr algn="l">
                      <a:defRPr sz="1400"/>
                    </a:pPr>
                    <a:r>
                      <a:rPr lang="en-US" sz="1400" dirty="0" smtClean="0"/>
                      <a:t>Italy</a:t>
                    </a:r>
                    <a:endParaRPr lang="en-US" dirty="0"/>
                  </a:p>
                </c:rich>
              </c:tx>
              <c:sp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6465-441D-AB28-D0180B4410AD}"/>
                </c:ext>
                <c:ext xmlns:c15="http://schemas.microsoft.com/office/drawing/2012/chart" uri="{CE6537A1-D6FC-4f65-9D91-7224C49458BB}">
                  <c15:layout/>
                </c:ext>
              </c:extLst>
            </c:dLbl>
            <c:dLbl>
              <c:idx val="9"/>
              <c:layout>
                <c:manualLayout>
                  <c:x val="-0.124307523185192"/>
                  <c:y val="0"/>
                </c:manualLayout>
              </c:layout>
              <c:tx>
                <c:rich>
                  <a:bodyPr/>
                  <a:lstStyle/>
                  <a:p>
                    <a:r>
                      <a:rPr lang="en-US" sz="1400" dirty="0" smtClean="0"/>
                      <a:t>Spain</a:t>
                    </a:r>
                    <a:endParaRPr lang="en-US" dirty="0"/>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6465-441D-AB28-D0180B4410AD}"/>
                </c:ext>
                <c:ext xmlns:c15="http://schemas.microsoft.com/office/drawing/2012/chart" uri="{CE6537A1-D6FC-4f65-9D91-7224C49458BB}">
                  <c15:layout/>
                </c:ext>
              </c:extLst>
            </c:dLbl>
            <c:dLbl>
              <c:idx val="10"/>
              <c:layout/>
              <c:tx>
                <c:rich>
                  <a:bodyPr/>
                  <a:lstStyle/>
                  <a:p>
                    <a:r>
                      <a:rPr lang="en-US" sz="1400" smtClean="0"/>
                      <a:t>Lithuania</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1"/>
              <c:layout/>
              <c:tx>
                <c:rich>
                  <a:bodyPr anchorCtr="0"/>
                  <a:lstStyle/>
                  <a:p>
                    <a:pPr algn="r">
                      <a:defRPr sz="1400"/>
                    </a:pPr>
                    <a:r>
                      <a:rPr lang="en-US" sz="1400" dirty="0" smtClean="0"/>
                      <a:t>Slovak Republic</a:t>
                    </a:r>
                    <a:endParaRPr lang="en-US" dirty="0"/>
                  </a:p>
                </c:rich>
              </c:tx>
              <c:spPr>
                <a:noFill/>
                <a:ln>
                  <a:noFill/>
                </a:ln>
                <a:effectLst/>
              </c:spPr>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6465-441D-AB28-D0180B4410AD}"/>
                </c:ext>
                <c:ext xmlns:c15="http://schemas.microsoft.com/office/drawing/2012/chart" uri="{CE6537A1-D6FC-4f65-9D91-7224C49458BB}">
                  <c15:layout/>
                </c:ext>
              </c:extLst>
            </c:dLbl>
            <c:dLbl>
              <c:idx val="12"/>
              <c:layout/>
              <c:tx>
                <c:rich>
                  <a:bodyPr/>
                  <a:lstStyle/>
                  <a:p>
                    <a:r>
                      <a:rPr lang="en-US" sz="1400" dirty="0" smtClean="0"/>
                      <a:t>Chile</a:t>
                    </a:r>
                    <a:endParaRPr lang="en-US" dirty="0"/>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6465-441D-AB28-D0180B4410AD}"/>
                </c:ext>
                <c:ext xmlns:c15="http://schemas.microsoft.com/office/drawing/2012/chart" uri="{CE6537A1-D6FC-4f65-9D91-7224C49458BB}">
                  <c15:layout/>
                </c:ext>
              </c:extLst>
            </c:dLbl>
            <c:dLbl>
              <c:idx val="13"/>
              <c:layout>
                <c:manualLayout>
                  <c:x val="-0.113482191932868"/>
                  <c:y val="-5.1464905999551802E-3"/>
                </c:manualLayout>
              </c:layout>
              <c:tx>
                <c:rich>
                  <a:bodyPr/>
                  <a:lstStyle/>
                  <a:p>
                    <a:r>
                      <a:rPr lang="en-US" sz="1400" dirty="0" smtClean="0"/>
                      <a:t>Peru</a:t>
                    </a:r>
                    <a:endParaRPr lang="en-US" dirty="0"/>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6465-441D-AB28-D0180B4410AD}"/>
                </c:ext>
                <c:ext xmlns:c15="http://schemas.microsoft.com/office/drawing/2012/chart" uri="{CE6537A1-D6FC-4f65-9D91-7224C49458BB}">
                  <c15:layout/>
                </c:ext>
              </c:extLst>
            </c:dLbl>
            <c:dLbl>
              <c:idx val="14"/>
              <c:layout>
                <c:manualLayout>
                  <c:x val="1.6896168199929E-2"/>
                  <c:y val="-3.5243329722685198E-3"/>
                </c:manualLayout>
              </c:layout>
              <c:tx>
                <c:rich>
                  <a:bodyPr/>
                  <a:lstStyle/>
                  <a:p>
                    <a:r>
                      <a:rPr lang="en-US" sz="1400" dirty="0" smtClean="0"/>
                      <a:t>Brazil</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6465-441D-AB28-D0180B4410AD}"/>
                </c:ext>
                <c:ext xmlns:c15="http://schemas.microsoft.com/office/drawing/2012/chart" uri="{CE6537A1-D6FC-4f65-9D91-7224C49458BB}">
                  <c15:layout/>
                </c:ext>
              </c:extLst>
            </c:dLbl>
            <c:dLbl>
              <c:idx val="15"/>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6465-441D-AB28-D0180B4410AD}"/>
                </c:ext>
                <c:ext xmlns:c15="http://schemas.microsoft.com/office/drawing/2012/chart" uri="{CE6537A1-D6FC-4f65-9D91-7224C49458BB}"/>
              </c:extLst>
            </c:dLbl>
            <c:dLbl>
              <c:idx val="16"/>
              <c:layout>
                <c:manualLayout>
                  <c:x val="0.15689299042791199"/>
                  <c:y val="-4.7175618856148301E-17"/>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6465-441D-AB28-D0180B4410AD}"/>
                </c:ext>
                <c:ext xmlns:c15="http://schemas.microsoft.com/office/drawing/2012/chart" uri="{CE6537A1-D6FC-4f65-9D91-7224C49458BB}"/>
              </c:extLst>
            </c:dLbl>
            <c:dLbl>
              <c:idx val="17"/>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6465-441D-AB28-D0180B4410AD}"/>
                </c:ext>
                <c:ext xmlns:c15="http://schemas.microsoft.com/office/drawing/2012/chart" uri="{CE6537A1-D6FC-4f65-9D91-7224C49458BB}"/>
              </c:extLst>
            </c:dLbl>
            <c:dLbl>
              <c:idx val="18"/>
              <c:layout>
                <c:manualLayout>
                  <c:x val="0"/>
                  <c:y val="-3.048781219699740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6465-441D-AB28-D0180B4410AD}"/>
                </c:ext>
                <c:ext xmlns:c15="http://schemas.microsoft.com/office/drawing/2012/chart" uri="{CE6537A1-D6FC-4f65-9D91-7224C49458BB}"/>
              </c:extLst>
            </c:dLbl>
            <c:dLbl>
              <c:idx val="19"/>
              <c:layout>
                <c:manualLayout>
                  <c:x val="-0.21845548116257801"/>
                  <c:y val="-4.71756188561479E-17"/>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6465-441D-AB28-D0180B4410AD}"/>
                </c:ext>
                <c:ext xmlns:c15="http://schemas.microsoft.com/office/drawing/2012/chart" uri="{CE6537A1-D6FC-4f65-9D91-7224C49458BB}"/>
              </c:extLst>
            </c:dLbl>
            <c:dLbl>
              <c:idx val="20"/>
              <c:layout>
                <c:manualLayout>
                  <c:x val="7.9653364371093896E-2"/>
                  <c:y val="-5.1464905999552297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6465-441D-AB28-D0180B4410AD}"/>
                </c:ext>
                <c:ext xmlns:c15="http://schemas.microsoft.com/office/drawing/2012/chart" uri="{CE6537A1-D6FC-4f65-9D91-7224C49458BB}"/>
              </c:extLst>
            </c:dLbl>
            <c:dLbl>
              <c:idx val="21"/>
              <c:layout>
                <c:manualLayout>
                  <c:x val="-0.21366411557967399"/>
                  <c:y val="1.286622649988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6465-441D-AB28-D0180B4410AD}"/>
                </c:ext>
                <c:ext xmlns:c15="http://schemas.microsoft.com/office/drawing/2012/chart" uri="{CE6537A1-D6FC-4f65-9D91-7224C49458BB}"/>
              </c:extLst>
            </c:dLbl>
            <c:dLbl>
              <c:idx val="22"/>
              <c:layout>
                <c:manualLayout>
                  <c:x val="0.14011636879488701"/>
                  <c:y val="9.5108767229088202E-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6465-441D-AB28-D0180B4410AD}"/>
                </c:ext>
                <c:ext xmlns:c15="http://schemas.microsoft.com/office/drawing/2012/chart" uri="{CE6537A1-D6FC-4f65-9D91-7224C49458BB}"/>
              </c:extLst>
            </c:dLbl>
            <c:dLbl>
              <c:idx val="23"/>
              <c:layout>
                <c:manualLayout>
                  <c:x val="7.7239626056818195E-2"/>
                  <c:y val="-4.71756188561479E-17"/>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6465-441D-AB28-D0180B4410AD}"/>
                </c:ext>
                <c:ext xmlns:c15="http://schemas.microsoft.com/office/drawing/2012/chart" uri="{CE6537A1-D6FC-4f65-9D91-7224C49458BB}"/>
              </c:extLst>
            </c:dLbl>
            <c:dLbl>
              <c:idx val="24"/>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6465-441D-AB28-D0180B4410AD}"/>
                </c:ext>
                <c:ext xmlns:c15="http://schemas.microsoft.com/office/drawing/2012/chart" uri="{CE6537A1-D6FC-4f65-9D91-7224C49458BB}"/>
              </c:extLst>
            </c:dLbl>
            <c:dLbl>
              <c:idx val="25"/>
              <c:layout>
                <c:manualLayout>
                  <c:x val="-8.85027157991796E-17"/>
                  <c:y val="-9.146367408369160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6465-441D-AB28-D0180B4410AD}"/>
                </c:ext>
                <c:ext xmlns:c15="http://schemas.microsoft.com/office/drawing/2012/chart" uri="{CE6537A1-D6FC-4f65-9D91-7224C49458BB}"/>
              </c:extLst>
            </c:dLbl>
            <c:dLbl>
              <c:idx val="26"/>
              <c:layout>
                <c:manualLayout>
                  <c:x val="-0.20160739767079999"/>
                  <c:y val="0"/>
                </c:manualLayout>
              </c:layout>
              <c:spPr>
                <a:noFill/>
                <a:ln>
                  <a:noFill/>
                </a:ln>
                <a:effectLst/>
              </c:spPr>
              <c:txPr>
                <a:bodyPr anchorCtr="0"/>
                <a:lstStyle/>
                <a:p>
                  <a:pPr algn="r">
                    <a:defRPr sz="1400"/>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6465-441D-AB28-D0180B4410AD}"/>
                </c:ext>
                <c:ext xmlns:c15="http://schemas.microsoft.com/office/drawing/2012/chart" uri="{CE6537A1-D6FC-4f65-9D91-7224C49458BB}"/>
              </c:extLst>
            </c:dLbl>
            <c:dLbl>
              <c:idx val="27"/>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6465-441D-AB28-D0180B4410AD}"/>
                </c:ext>
                <c:ext xmlns:c15="http://schemas.microsoft.com/office/drawing/2012/chart" uri="{CE6537A1-D6FC-4f65-9D91-7224C49458BB}"/>
              </c:extLst>
            </c:dLbl>
            <c:dLbl>
              <c:idx val="28"/>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6465-441D-AB28-D0180B4410AD}"/>
                </c:ext>
                <c:ext xmlns:c15="http://schemas.microsoft.com/office/drawing/2012/chart" uri="{CE6537A1-D6FC-4f65-9D91-7224C49458BB}"/>
              </c:extLst>
            </c:dLbl>
            <c:dLbl>
              <c:idx val="29"/>
              <c:layout>
                <c:manualLayout>
                  <c:x val="0.154479252113636"/>
                  <c:y val="2.5732452999775901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D-6465-441D-AB28-D0180B4410AD}"/>
                </c:ext>
                <c:ext xmlns:c15="http://schemas.microsoft.com/office/drawing/2012/chart" uri="{CE6537A1-D6FC-4f65-9D91-7224C49458BB}"/>
              </c:extLst>
            </c:dLbl>
            <c:dLbl>
              <c:idx val="30"/>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6465-441D-AB28-D0180B4410AD}"/>
                </c:ext>
                <c:ext xmlns:c15="http://schemas.microsoft.com/office/drawing/2012/chart" uri="{CE6537A1-D6FC-4f65-9D91-7224C49458BB}"/>
              </c:extLst>
            </c:dLbl>
            <c:dLbl>
              <c:idx val="31"/>
              <c:layout>
                <c:manualLayout>
                  <c:x val="0"/>
                  <c:y val="6.097562439399469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6465-441D-AB28-D0180B4410AD}"/>
                </c:ext>
                <c:ext xmlns:c15="http://schemas.microsoft.com/office/drawing/2012/chart" uri="{CE6537A1-D6FC-4f65-9D91-7224C49458BB}"/>
              </c:extLst>
            </c:dLbl>
            <c:dLbl>
              <c:idx val="32"/>
              <c:layout>
                <c:manualLayout>
                  <c:x val="-8.9943101634144998E-2"/>
                  <c:y val="-9.1463436590992105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0-6465-441D-AB28-D0180B4410AD}"/>
                </c:ext>
                <c:ext xmlns:c15="http://schemas.microsoft.com/office/drawing/2012/chart" uri="{CE6537A1-D6FC-4f65-9D91-7224C49458BB}"/>
              </c:extLst>
            </c:dLbl>
            <c:dLbl>
              <c:idx val="33"/>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1-6465-441D-AB28-D0180B4410AD}"/>
                </c:ext>
                <c:ext xmlns:c15="http://schemas.microsoft.com/office/drawing/2012/chart" uri="{CE6537A1-D6FC-4f65-9D91-7224C49458BB}"/>
              </c:extLst>
            </c:dLbl>
            <c:dLbl>
              <c:idx val="35"/>
              <c:layout>
                <c:manualLayout>
                  <c:x val="9.1722055942471598E-2"/>
                  <c:y val="2.5732452999775901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3-6465-441D-AB28-D0180B4410AD}"/>
                </c:ext>
                <c:ext xmlns:c15="http://schemas.microsoft.com/office/drawing/2012/chart" uri="{CE6537A1-D6FC-4f65-9D91-7224C49458BB}"/>
              </c:extLst>
            </c:dLbl>
            <c:dLbl>
              <c:idx val="36"/>
              <c:layout>
                <c:manualLayout>
                  <c:x val="-0.21610199127709201"/>
                  <c:y val="7.7197358999327699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4-6465-441D-AB28-D0180B4410AD}"/>
                </c:ext>
                <c:ext xmlns:c15="http://schemas.microsoft.com/office/drawing/2012/chart" uri="{CE6537A1-D6FC-4f65-9D91-7224C49458BB}"/>
              </c:extLst>
            </c:dLbl>
            <c:dLbl>
              <c:idx val="37"/>
              <c:layout>
                <c:manualLayout>
                  <c:x val="0"/>
                  <c:y val="1.2195124878798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5-6465-441D-AB28-D0180B4410AD}"/>
                </c:ext>
                <c:ext xmlns:c15="http://schemas.microsoft.com/office/drawing/2012/chart" uri="{CE6537A1-D6FC-4f65-9D91-7224C49458BB}"/>
              </c:extLst>
            </c:dLbl>
            <c:dLbl>
              <c:idx val="38"/>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6-6465-441D-AB28-D0180B4410AD}"/>
                </c:ext>
                <c:ext xmlns:c15="http://schemas.microsoft.com/office/drawing/2012/chart" uri="{CE6537A1-D6FC-4f65-9D91-7224C49458BB}"/>
              </c:extLst>
            </c:dLbl>
            <c:dLbl>
              <c:idx val="39"/>
              <c:layout>
                <c:manualLayout>
                  <c:x val="-0.101389172920213"/>
                  <c:y val="5.1464905999551802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7-6465-441D-AB28-D0180B4410AD}"/>
                </c:ext>
                <c:ext xmlns:c15="http://schemas.microsoft.com/office/drawing/2012/chart" uri="{CE6537A1-D6FC-4f65-9D91-7224C49458BB}"/>
              </c:extLst>
            </c:dLbl>
            <c:dLbl>
              <c:idx val="43"/>
              <c:spPr>
                <a:noFill/>
                <a:ln>
                  <a:noFill/>
                </a:ln>
                <a:effectLst/>
              </c:spPr>
              <c:txPr>
                <a:bodyPr anchorCtr="0"/>
                <a:lstStyle/>
                <a:p>
                  <a:pPr algn="r">
                    <a:defRPr sz="1400"/>
                  </a:pPr>
                  <a:endParaRPr lang="en-US"/>
                </a:p>
              </c:txPr>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B-6465-441D-AB28-D0180B4410AD}"/>
                </c:ext>
                <c:ext xmlns:c15="http://schemas.microsoft.com/office/drawing/2012/chart" uri="{CE6537A1-D6FC-4f65-9D91-7224C49458BB}"/>
              </c:extLst>
            </c:dLbl>
            <c:dLbl>
              <c:idx val="45"/>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D-6465-441D-AB28-D0180B4410AD}"/>
                </c:ext>
                <c:ext xmlns:c15="http://schemas.microsoft.com/office/drawing/2012/chart" uri="{CE6537A1-D6FC-4f65-9D91-7224C49458BB}"/>
              </c:extLst>
            </c:dLbl>
            <c:dLbl>
              <c:idx val="46"/>
              <c:layout>
                <c:manualLayout>
                  <c:x val="-0.12796443176038699"/>
                  <c:y val="7.7197358999326797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E-6465-441D-AB28-D0180B4410AD}"/>
                </c:ext>
                <c:ext xmlns:c15="http://schemas.microsoft.com/office/drawing/2012/chart" uri="{CE6537A1-D6FC-4f65-9D91-7224C49458BB}"/>
              </c:extLst>
            </c:dLbl>
            <c:dLbl>
              <c:idx val="47"/>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F-6465-441D-AB28-D0180B4410AD}"/>
                </c:ext>
                <c:ext xmlns:c15="http://schemas.microsoft.com/office/drawing/2012/chart" uri="{CE6537A1-D6FC-4f65-9D91-7224C49458BB}"/>
              </c:extLst>
            </c:dLbl>
            <c:dLbl>
              <c:idx val="48"/>
              <c:layout>
                <c:manualLayout>
                  <c:x val="-8.85027157991796E-17"/>
                  <c:y val="1.0292981199910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0-6465-441D-AB28-D0180B4410AD}"/>
                </c:ext>
                <c:ext xmlns:c15="http://schemas.microsoft.com/office/drawing/2012/chart" uri="{CE6537A1-D6FC-4f65-9D91-7224C49458BB}"/>
              </c:extLst>
            </c:dLbl>
            <c:dLbl>
              <c:idx val="49"/>
              <c:layout>
                <c:manualLayout>
                  <c:x val="-0.112250995334453"/>
                  <c:y val="-5.1464905999551802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1-6465-441D-AB28-D0180B4410AD}"/>
                </c:ext>
                <c:ext xmlns:c15="http://schemas.microsoft.com/office/drawing/2012/chart" uri="{CE6537A1-D6FC-4f65-9D91-7224C49458BB}"/>
              </c:extLst>
            </c:dLbl>
            <c:dLbl>
              <c:idx val="50"/>
              <c:layout>
                <c:manualLayout>
                  <c:x val="-0.27041110334829199"/>
                  <c:y val="1.0292879891040101E-2"/>
                </c:manualLayout>
              </c:layout>
              <c:spPr>
                <a:noFill/>
                <a:ln>
                  <a:noFill/>
                </a:ln>
                <a:effectLst/>
              </c:spPr>
              <c:txPr>
                <a:bodyPr anchorCtr="0"/>
                <a:lstStyle/>
                <a:p>
                  <a:pPr algn="r">
                    <a:defRPr sz="1400"/>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2-6465-441D-AB28-D0180B4410AD}"/>
                </c:ext>
                <c:ext xmlns:c15="http://schemas.microsoft.com/office/drawing/2012/chart" uri="{CE6537A1-D6FC-4f65-9D91-7224C49458BB}">
                  <c15:layout>
                    <c:manualLayout>
                      <c:w val="0.24144624357698533"/>
                      <c:h val="4.5520709356603573E-2"/>
                    </c:manualLayout>
                  </c15:layout>
                </c:ext>
              </c:extLst>
            </c:dLbl>
            <c:dLbl>
              <c:idx val="51"/>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3-6465-441D-AB28-D0180B4410AD}"/>
                </c:ext>
                <c:ext xmlns:c15="http://schemas.microsoft.com/office/drawing/2012/chart" uri="{CE6537A1-D6FC-4f65-9D91-7224C49458BB}"/>
              </c:extLst>
            </c:dLbl>
            <c:dLbl>
              <c:idx val="52"/>
              <c:spPr>
                <a:noFill/>
                <a:ln>
                  <a:noFill/>
                </a:ln>
                <a:effectLst/>
              </c:spPr>
              <c:txPr>
                <a:bodyPr anchorCtr="0"/>
                <a:lstStyle/>
                <a:p>
                  <a:pPr algn="r">
                    <a:defRPr sz="1400"/>
                  </a:pPr>
                  <a:endParaRPr lang="en-US"/>
                </a:p>
              </c:txPr>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4-6465-441D-AB28-D0180B4410AD}"/>
                </c:ext>
                <c:ext xmlns:c15="http://schemas.microsoft.com/office/drawing/2012/chart" uri="{CE6537A1-D6FC-4f65-9D91-7224C49458BB}"/>
              </c:extLst>
            </c:dLbl>
            <c:dLbl>
              <c:idx val="53"/>
              <c:layout>
                <c:manualLayout>
                  <c:x val="-0.10018230376307501"/>
                  <c:y val="5.1464905999549998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5-6465-441D-AB28-D0180B4410AD}"/>
                </c:ext>
                <c:ext xmlns:c15="http://schemas.microsoft.com/office/drawing/2012/chart" uri="{CE6537A1-D6FC-4f65-9D91-7224C49458BB}"/>
              </c:extLst>
            </c:dLbl>
            <c:dLbl>
              <c:idx val="54"/>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6-6465-441D-AB28-D0180B4410AD}"/>
                </c:ext>
                <c:ext xmlns:c15="http://schemas.microsoft.com/office/drawing/2012/chart" uri="{CE6537A1-D6FC-4f65-9D91-7224C49458BB}"/>
              </c:extLst>
            </c:dLbl>
            <c:dLbl>
              <c:idx val="55"/>
              <c:layout>
                <c:manualLayout>
                  <c:x val="-0.16535304819038099"/>
                  <c:y val="0"/>
                </c:manualLayout>
              </c:layout>
              <c:spPr>
                <a:noFill/>
                <a:ln>
                  <a:noFill/>
                </a:ln>
                <a:effectLst/>
              </c:spPr>
              <c:txPr>
                <a:bodyPr anchorCtr="0"/>
                <a:lstStyle/>
                <a:p>
                  <a:pPr algn="r">
                    <a:defRPr sz="1400"/>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7-6465-441D-AB28-D0180B4410AD}"/>
                </c:ext>
                <c:ext xmlns:c15="http://schemas.microsoft.com/office/drawing/2012/chart" uri="{CE6537A1-D6FC-4f65-9D91-7224C49458BB}"/>
              </c:extLst>
            </c:dLbl>
            <c:dLbl>
              <c:idx val="57"/>
              <c:spPr>
                <a:noFill/>
                <a:ln>
                  <a:noFill/>
                </a:ln>
                <a:effectLst/>
              </c:spPr>
              <c:txPr>
                <a:bodyPr anchorCtr="0"/>
                <a:lstStyle/>
                <a:p>
                  <a:pPr algn="r">
                    <a:defRPr sz="1400"/>
                  </a:pPr>
                  <a:endParaRPr lang="en-US"/>
                </a:p>
              </c:txPr>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9-6465-441D-AB28-D0180B4410AD}"/>
                </c:ext>
                <c:ext xmlns:c15="http://schemas.microsoft.com/office/drawing/2012/chart" uri="{CE6537A1-D6FC-4f65-9D91-7224C49458BB}"/>
              </c:extLst>
            </c:dLbl>
            <c:dLbl>
              <c:idx val="58"/>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A-6465-441D-AB28-D0180B4410AD}"/>
                </c:ext>
                <c:ext xmlns:c15="http://schemas.microsoft.com/office/drawing/2012/chart" uri="{CE6537A1-D6FC-4f65-9D91-7224C49458BB}"/>
              </c:extLst>
            </c:dLbl>
            <c:dLbl>
              <c:idx val="63"/>
              <c:layout>
                <c:manualLayout>
                  <c:x val="-0.124167094692644"/>
                  <c:y val="-9.1463436590992105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F-6465-441D-AB28-D0180B4410AD}"/>
                </c:ext>
                <c:ext xmlns:c15="http://schemas.microsoft.com/office/drawing/2012/chart" uri="{CE6537A1-D6FC-4f65-9D91-7224C49458BB}"/>
              </c:extLst>
            </c:dLbl>
            <c:dLbl>
              <c:idx val="64"/>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0-6465-441D-AB28-D0180B4410AD}"/>
                </c:ext>
                <c:ext xmlns:c15="http://schemas.microsoft.com/office/drawing/2012/chart" uri="{CE6537A1-D6FC-4f65-9D91-7224C49458BB}"/>
              </c:extLst>
            </c:dLbl>
            <c:dLbl>
              <c:idx val="66"/>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2-6465-441D-AB28-D0180B4410AD}"/>
                </c:ext>
                <c:ext xmlns:c15="http://schemas.microsoft.com/office/drawing/2012/chart" uri="{CE6537A1-D6FC-4f65-9D91-7224C49458BB}"/>
              </c:extLst>
            </c:dLbl>
            <c:spPr>
              <a:noFill/>
              <a:ln>
                <a:noFill/>
              </a:ln>
              <a:effectLst/>
            </c:spPr>
            <c:txPr>
              <a:bodyPr anchorCtr="0"/>
              <a:lstStyle/>
              <a:p>
                <a:pPr algn="l">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Tabelle1!$B$2:$B$70</c:f>
              <c:numCache>
                <c:formatCode>0</c:formatCode>
                <c:ptCount val="69"/>
                <c:pt idx="0">
                  <c:v>38</c:v>
                </c:pt>
                <c:pt idx="1">
                  <c:v>38</c:v>
                </c:pt>
                <c:pt idx="2">
                  <c:v>38</c:v>
                </c:pt>
                <c:pt idx="3">
                  <c:v>38</c:v>
                </c:pt>
                <c:pt idx="4">
                  <c:v>38</c:v>
                </c:pt>
                <c:pt idx="5">
                  <c:v>38</c:v>
                </c:pt>
                <c:pt idx="6">
                  <c:v>38</c:v>
                </c:pt>
                <c:pt idx="7">
                  <c:v>38</c:v>
                </c:pt>
                <c:pt idx="8">
                  <c:v>38</c:v>
                </c:pt>
                <c:pt idx="9">
                  <c:v>38</c:v>
                </c:pt>
                <c:pt idx="10">
                  <c:v>38</c:v>
                </c:pt>
                <c:pt idx="11">
                  <c:v>38</c:v>
                </c:pt>
                <c:pt idx="12">
                  <c:v>38</c:v>
                </c:pt>
                <c:pt idx="13">
                  <c:v>38</c:v>
                </c:pt>
                <c:pt idx="14">
                  <c:v>38</c:v>
                </c:pt>
              </c:numCache>
            </c:numRef>
          </c:xVal>
          <c:yVal>
            <c:numRef>
              <c:f>Tabelle1!$C$2:$C$70</c:f>
              <c:numCache>
                <c:formatCode>0</c:formatCode>
                <c:ptCount val="69"/>
                <c:pt idx="0">
                  <c:v>566.04007000000001</c:v>
                </c:pt>
                <c:pt idx="1">
                  <c:v>540.77926000000002</c:v>
                </c:pt>
                <c:pt idx="2">
                  <c:v>533.23096999999996</c:v>
                </c:pt>
                <c:pt idx="3">
                  <c:v>512.10909000000004</c:v>
                </c:pt>
                <c:pt idx="4">
                  <c:v>509.25698</c:v>
                </c:pt>
                <c:pt idx="5">
                  <c:v>503.58206999999999</c:v>
                </c:pt>
                <c:pt idx="6">
                  <c:v>487.46647999999959</c:v>
                </c:pt>
                <c:pt idx="7">
                  <c:v>485.36417999999992</c:v>
                </c:pt>
                <c:pt idx="8">
                  <c:v>483.49779000000001</c:v>
                </c:pt>
                <c:pt idx="9">
                  <c:v>468.63611999999961</c:v>
                </c:pt>
                <c:pt idx="10">
                  <c:v>448.59894000000003</c:v>
                </c:pt>
                <c:pt idx="11">
                  <c:v>445.19299000000001</c:v>
                </c:pt>
                <c:pt idx="12">
                  <c:v>432.25220000000002</c:v>
                </c:pt>
                <c:pt idx="13">
                  <c:v>402.74835000000002</c:v>
                </c:pt>
                <c:pt idx="14">
                  <c:v>393.45612999999958</c:v>
                </c:pt>
              </c:numCache>
            </c:numRef>
          </c:yVal>
          <c:smooth val="0"/>
          <c:extLst xmlns:c16r2="http://schemas.microsoft.com/office/drawing/2015/06/chart">
            <c:ext xmlns:c16="http://schemas.microsoft.com/office/drawing/2014/chart" uri="{C3380CC4-5D6E-409C-BE32-E72D297353CC}">
              <c16:uniqueId val="{00000000-1FCC-42F1-8C27-07C8FF81FDF2}"/>
            </c:ext>
          </c:extLst>
        </c:ser>
        <c:dLbls>
          <c:showLegendKey val="0"/>
          <c:showVal val="0"/>
          <c:showCatName val="0"/>
          <c:showSerName val="0"/>
          <c:showPercent val="0"/>
          <c:showBubbleSize val="0"/>
        </c:dLbls>
        <c:axId val="35488320"/>
        <c:axId val="35491776"/>
      </c:scatterChart>
      <c:valAx>
        <c:axId val="35488320"/>
        <c:scaling>
          <c:logBase val="2"/>
          <c:orientation val="minMax"/>
          <c:max val="256"/>
          <c:min val="8"/>
        </c:scaling>
        <c:delete val="1"/>
        <c:axPos val="b"/>
        <c:majorGridlines>
          <c:spPr>
            <a:ln w="9525" cap="flat" cmpd="sng" algn="ctr">
              <a:noFill/>
              <a:round/>
            </a:ln>
            <a:effectLst/>
          </c:spPr>
        </c:majorGridlines>
        <c:numFmt formatCode="0" sourceLinked="1"/>
        <c:majorTickMark val="none"/>
        <c:minorTickMark val="none"/>
        <c:tickLblPos val="none"/>
        <c:crossAx val="35491776"/>
        <c:crossesAt val="493"/>
        <c:crossBetween val="midCat"/>
        <c:majorUnit val="2"/>
        <c:minorUnit val="2"/>
      </c:valAx>
      <c:valAx>
        <c:axId val="35491776"/>
        <c:scaling>
          <c:orientation val="minMax"/>
          <c:max val="580"/>
          <c:min val="380"/>
        </c:scaling>
        <c:delete val="0"/>
        <c:axPos val="l"/>
        <c:min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HelveticaNeueLT Std"/>
                <a:ea typeface="+mn-ea"/>
                <a:cs typeface="+mn-cs"/>
              </a:defRPr>
            </a:pPr>
            <a:endParaRPr lang="en-US"/>
          </a:p>
        </c:txPr>
        <c:crossAx val="35488320"/>
        <c:crosses val="autoZero"/>
        <c:crossBetween val="midCat"/>
        <c:majorUnit val="20"/>
        <c:minorUnit val="20"/>
      </c:valAx>
      <c:spPr>
        <a:noFill/>
        <a:ln w="25400">
          <a:noFill/>
        </a:ln>
        <a:effectLst/>
      </c:spPr>
    </c:plotArea>
    <c:plotVisOnly val="1"/>
    <c:dispBlanksAs val="gap"/>
    <c:showDLblsOverMax val="0"/>
  </c:chart>
  <c:spPr>
    <a:noFill/>
    <a:ln>
      <a:noFill/>
    </a:ln>
    <a:effectLst/>
  </c:spPr>
  <c:txPr>
    <a:bodyPr/>
    <a:lstStyle/>
    <a:p>
      <a:pPr>
        <a:defRPr sz="1000">
          <a:solidFill>
            <a:schemeClr val="tx1"/>
          </a:solidFill>
          <a:latin typeface="HelveticaNeueLT Std"/>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687627588218099"/>
          <c:y val="0.122693869007761"/>
          <c:w val="0.76327804510547304"/>
          <c:h val="0.662227766002916"/>
        </c:manualLayout>
      </c:layout>
      <c:barChart>
        <c:barDir val="bar"/>
        <c:grouping val="stacked"/>
        <c:varyColors val="0"/>
        <c:ser>
          <c:idx val="0"/>
          <c:order val="0"/>
          <c:tx>
            <c:strRef>
              <c:f>Sheet1!$B$1</c:f>
              <c:strCache>
                <c:ptCount val="1"/>
                <c:pt idx="0">
                  <c:v>10th</c:v>
                </c:pt>
              </c:strCache>
            </c:strRef>
          </c:tx>
          <c:spPr>
            <a:noFill/>
          </c:spPr>
          <c:invertIfNegative val="0"/>
          <c:cat>
            <c:strRef>
              <c:f>Sheet1!$A$2:$A$17</c:f>
              <c:strCache>
                <c:ptCount val="16"/>
                <c:pt idx="0">
                  <c:v>B-S-J-G (China)     312</c:v>
                </c:pt>
                <c:pt idx="1">
                  <c:v>Belgium (Flemish)     291</c:v>
                </c:pt>
                <c:pt idx="2">
                  <c:v>Canadian provinces     295</c:v>
                </c:pt>
                <c:pt idx="3">
                  <c:v>Russia     232</c:v>
                </c:pt>
                <c:pt idx="4">
                  <c:v>Netherlands     312</c:v>
                </c:pt>
                <c:pt idx="5">
                  <c:v>Australia     309</c:v>
                </c:pt>
                <c:pt idx="6">
                  <c:v>OECD average-10     285</c:v>
                </c:pt>
                <c:pt idx="7">
                  <c:v>United States     280</c:v>
                </c:pt>
                <c:pt idx="8">
                  <c:v>Poland     262</c:v>
                </c:pt>
                <c:pt idx="9">
                  <c:v>Italy     249</c:v>
                </c:pt>
                <c:pt idx="10">
                  <c:v>Spain     265</c:v>
                </c:pt>
                <c:pt idx="11">
                  <c:v>Lithuania     266</c:v>
                </c:pt>
                <c:pt idx="12">
                  <c:v>Slovak Republic     311</c:v>
                </c:pt>
                <c:pt idx="13">
                  <c:v>Chile     274</c:v>
                </c:pt>
                <c:pt idx="14">
                  <c:v>Peru     276</c:v>
                </c:pt>
                <c:pt idx="15">
                  <c:v>Brazil     302</c:v>
                </c:pt>
              </c:strCache>
            </c:strRef>
          </c:cat>
          <c:val>
            <c:numRef>
              <c:f>Sheet1!$B$2:$B$17</c:f>
              <c:numCache>
                <c:formatCode>0</c:formatCode>
                <c:ptCount val="16"/>
                <c:pt idx="0">
                  <c:v>404.95184</c:v>
                </c:pt>
                <c:pt idx="1">
                  <c:v>385.59730200000001</c:v>
                </c:pt>
                <c:pt idx="2">
                  <c:v>382.22611899999941</c:v>
                </c:pt>
                <c:pt idx="3">
                  <c:v>395.72513899999961</c:v>
                </c:pt>
                <c:pt idx="4">
                  <c:v>348.31761200000011</c:v>
                </c:pt>
                <c:pt idx="5">
                  <c:v>341.86339199999992</c:v>
                </c:pt>
                <c:pt idx="6">
                  <c:v>342.47564290000003</c:v>
                </c:pt>
                <c:pt idx="7">
                  <c:v>346.28097799999961</c:v>
                </c:pt>
                <c:pt idx="8">
                  <c:v>351.47671299999962</c:v>
                </c:pt>
                <c:pt idx="9">
                  <c:v>355.560766</c:v>
                </c:pt>
                <c:pt idx="10">
                  <c:v>332.22135399999962</c:v>
                </c:pt>
                <c:pt idx="11">
                  <c:v>313.21043500000002</c:v>
                </c:pt>
                <c:pt idx="12">
                  <c:v>286.52295399999991</c:v>
                </c:pt>
                <c:pt idx="13">
                  <c:v>294.68923899999999</c:v>
                </c:pt>
                <c:pt idx="14">
                  <c:v>262.85728999999998</c:v>
                </c:pt>
                <c:pt idx="15">
                  <c:v>245.566562</c:v>
                </c:pt>
              </c:numCache>
            </c:numRef>
          </c:val>
        </c:ser>
        <c:ser>
          <c:idx val="1"/>
          <c:order val="1"/>
          <c:tx>
            <c:strRef>
              <c:f>Sheet1!$C$1</c:f>
              <c:strCache>
                <c:ptCount val="1"/>
                <c:pt idx="0">
                  <c:v>25th - 10th percentile </c:v>
                </c:pt>
              </c:strCache>
            </c:strRef>
          </c:tx>
          <c:spPr>
            <a:solidFill>
              <a:srgbClr val="C6DA50"/>
            </a:solidFill>
          </c:spPr>
          <c:invertIfNegative val="0"/>
          <c:cat>
            <c:strRef>
              <c:f>Sheet1!$A$2:$A$17</c:f>
              <c:strCache>
                <c:ptCount val="16"/>
                <c:pt idx="0">
                  <c:v>B-S-J-G (China)     312</c:v>
                </c:pt>
                <c:pt idx="1">
                  <c:v>Belgium (Flemish)     291</c:v>
                </c:pt>
                <c:pt idx="2">
                  <c:v>Canadian provinces     295</c:v>
                </c:pt>
                <c:pt idx="3">
                  <c:v>Russia     232</c:v>
                </c:pt>
                <c:pt idx="4">
                  <c:v>Netherlands     312</c:v>
                </c:pt>
                <c:pt idx="5">
                  <c:v>Australia     309</c:v>
                </c:pt>
                <c:pt idx="6">
                  <c:v>OECD average-10     285</c:v>
                </c:pt>
                <c:pt idx="7">
                  <c:v>United States     280</c:v>
                </c:pt>
                <c:pt idx="8">
                  <c:v>Poland     262</c:v>
                </c:pt>
                <c:pt idx="9">
                  <c:v>Italy     249</c:v>
                </c:pt>
                <c:pt idx="10">
                  <c:v>Spain     265</c:v>
                </c:pt>
                <c:pt idx="11">
                  <c:v>Lithuania     266</c:v>
                </c:pt>
                <c:pt idx="12">
                  <c:v>Slovak Republic     311</c:v>
                </c:pt>
                <c:pt idx="13">
                  <c:v>Chile     274</c:v>
                </c:pt>
                <c:pt idx="14">
                  <c:v>Peru     276</c:v>
                </c:pt>
                <c:pt idx="15">
                  <c:v>Brazil     302</c:v>
                </c:pt>
              </c:strCache>
            </c:strRef>
          </c:cat>
          <c:val>
            <c:numRef>
              <c:f>Sheet1!$C$2:$C$17</c:f>
              <c:numCache>
                <c:formatCode>0</c:formatCode>
                <c:ptCount val="16"/>
                <c:pt idx="0">
                  <c:v>80.007118000000006</c:v>
                </c:pt>
                <c:pt idx="1">
                  <c:v>81.513545500000006</c:v>
                </c:pt>
                <c:pt idx="2">
                  <c:v>75.519489000000021</c:v>
                </c:pt>
                <c:pt idx="3">
                  <c:v>56.352663999999997</c:v>
                </c:pt>
                <c:pt idx="4">
                  <c:v>78.076526000000001</c:v>
                </c:pt>
                <c:pt idx="5">
                  <c:v>82.70843499999998</c:v>
                </c:pt>
                <c:pt idx="6">
                  <c:v>72.664449650000023</c:v>
                </c:pt>
                <c:pt idx="7">
                  <c:v>66.747635000000002</c:v>
                </c:pt>
                <c:pt idx="8">
                  <c:v>66.718219000000005</c:v>
                </c:pt>
                <c:pt idx="9">
                  <c:v>63.366228999999997</c:v>
                </c:pt>
                <c:pt idx="10">
                  <c:v>69.105055999999976</c:v>
                </c:pt>
                <c:pt idx="11">
                  <c:v>65.884737999999942</c:v>
                </c:pt>
                <c:pt idx="12">
                  <c:v>77.544636000000025</c:v>
                </c:pt>
                <c:pt idx="13">
                  <c:v>65.344725999999994</c:v>
                </c:pt>
                <c:pt idx="14">
                  <c:v>65.318252000000001</c:v>
                </c:pt>
                <c:pt idx="15">
                  <c:v>66.124836999999943</c:v>
                </c:pt>
              </c:numCache>
            </c:numRef>
          </c:val>
        </c:ser>
        <c:ser>
          <c:idx val="2"/>
          <c:order val="2"/>
          <c:tx>
            <c:strRef>
              <c:f>Sheet1!$D$1</c:f>
              <c:strCache>
                <c:ptCount val="1"/>
                <c:pt idx="0">
                  <c:v>50th - 25th percentile </c:v>
                </c:pt>
              </c:strCache>
            </c:strRef>
          </c:tx>
          <c:spPr>
            <a:solidFill>
              <a:srgbClr val="00AE88"/>
            </a:solidFill>
          </c:spPr>
          <c:invertIfNegative val="0"/>
          <c:cat>
            <c:strRef>
              <c:f>Sheet1!$A$2:$A$17</c:f>
              <c:strCache>
                <c:ptCount val="16"/>
                <c:pt idx="0">
                  <c:v>B-S-J-G (China)     312</c:v>
                </c:pt>
                <c:pt idx="1">
                  <c:v>Belgium (Flemish)     291</c:v>
                </c:pt>
                <c:pt idx="2">
                  <c:v>Canadian provinces     295</c:v>
                </c:pt>
                <c:pt idx="3">
                  <c:v>Russia     232</c:v>
                </c:pt>
                <c:pt idx="4">
                  <c:v>Netherlands     312</c:v>
                </c:pt>
                <c:pt idx="5">
                  <c:v>Australia     309</c:v>
                </c:pt>
                <c:pt idx="6">
                  <c:v>OECD average-10     285</c:v>
                </c:pt>
                <c:pt idx="7">
                  <c:v>United States     280</c:v>
                </c:pt>
                <c:pt idx="8">
                  <c:v>Poland     262</c:v>
                </c:pt>
                <c:pt idx="9">
                  <c:v>Italy     249</c:v>
                </c:pt>
                <c:pt idx="10">
                  <c:v>Spain     265</c:v>
                </c:pt>
                <c:pt idx="11">
                  <c:v>Lithuania     266</c:v>
                </c:pt>
                <c:pt idx="12">
                  <c:v>Slovak Republic     311</c:v>
                </c:pt>
                <c:pt idx="13">
                  <c:v>Chile     274</c:v>
                </c:pt>
                <c:pt idx="14">
                  <c:v>Peru     276</c:v>
                </c:pt>
                <c:pt idx="15">
                  <c:v>Brazil     302</c:v>
                </c:pt>
              </c:strCache>
            </c:strRef>
          </c:cat>
          <c:val>
            <c:numRef>
              <c:f>Sheet1!$D$2:$D$17</c:f>
              <c:numCache>
                <c:formatCode>0</c:formatCode>
                <c:ptCount val="16"/>
                <c:pt idx="0">
                  <c:v>88.129280000000008</c:v>
                </c:pt>
                <c:pt idx="1">
                  <c:v>84.963877500000009</c:v>
                </c:pt>
                <c:pt idx="2">
                  <c:v>79.792936999999981</c:v>
                </c:pt>
                <c:pt idx="3">
                  <c:v>61.712293000000003</c:v>
                </c:pt>
                <c:pt idx="4">
                  <c:v>90.275176999999957</c:v>
                </c:pt>
                <c:pt idx="5">
                  <c:v>85.915024000000003</c:v>
                </c:pt>
                <c:pt idx="6">
                  <c:v>78.795364250000006</c:v>
                </c:pt>
                <c:pt idx="7">
                  <c:v>76.867628000000025</c:v>
                </c:pt>
                <c:pt idx="8">
                  <c:v>70.512724000000006</c:v>
                </c:pt>
                <c:pt idx="9">
                  <c:v>68.826154000000002</c:v>
                </c:pt>
                <c:pt idx="10">
                  <c:v>72.163434999999978</c:v>
                </c:pt>
                <c:pt idx="11">
                  <c:v>73.007845000000003</c:v>
                </c:pt>
                <c:pt idx="12">
                  <c:v>85.469989000000027</c:v>
                </c:pt>
                <c:pt idx="13">
                  <c:v>73.166697000000013</c:v>
                </c:pt>
                <c:pt idx="14">
                  <c:v>77.277224000000004</c:v>
                </c:pt>
                <c:pt idx="15">
                  <c:v>78.605752999999893</c:v>
                </c:pt>
              </c:numCache>
            </c:numRef>
          </c:val>
        </c:ser>
        <c:ser>
          <c:idx val="3"/>
          <c:order val="3"/>
          <c:tx>
            <c:strRef>
              <c:f>Sheet1!$E$1</c:f>
              <c:strCache>
                <c:ptCount val="1"/>
                <c:pt idx="0">
                  <c:v>75th - 50th percentile </c:v>
                </c:pt>
              </c:strCache>
            </c:strRef>
          </c:tx>
          <c:spPr>
            <a:solidFill>
              <a:srgbClr val="0077A0"/>
            </a:solidFill>
          </c:spPr>
          <c:invertIfNegative val="0"/>
          <c:cat>
            <c:strRef>
              <c:f>Sheet1!$A$2:$A$17</c:f>
              <c:strCache>
                <c:ptCount val="16"/>
                <c:pt idx="0">
                  <c:v>B-S-J-G (China)     312</c:v>
                </c:pt>
                <c:pt idx="1">
                  <c:v>Belgium (Flemish)     291</c:v>
                </c:pt>
                <c:pt idx="2">
                  <c:v>Canadian provinces     295</c:v>
                </c:pt>
                <c:pt idx="3">
                  <c:v>Russia     232</c:v>
                </c:pt>
                <c:pt idx="4">
                  <c:v>Netherlands     312</c:v>
                </c:pt>
                <c:pt idx="5">
                  <c:v>Australia     309</c:v>
                </c:pt>
                <c:pt idx="6">
                  <c:v>OECD average-10     285</c:v>
                </c:pt>
                <c:pt idx="7">
                  <c:v>United States     280</c:v>
                </c:pt>
                <c:pt idx="8">
                  <c:v>Poland     262</c:v>
                </c:pt>
                <c:pt idx="9">
                  <c:v>Italy     249</c:v>
                </c:pt>
                <c:pt idx="10">
                  <c:v>Spain     265</c:v>
                </c:pt>
                <c:pt idx="11">
                  <c:v>Lithuania     266</c:v>
                </c:pt>
                <c:pt idx="12">
                  <c:v>Slovak Republic     311</c:v>
                </c:pt>
                <c:pt idx="13">
                  <c:v>Chile     274</c:v>
                </c:pt>
                <c:pt idx="14">
                  <c:v>Peru     276</c:v>
                </c:pt>
                <c:pt idx="15">
                  <c:v>Brazil     302</c:v>
                </c:pt>
              </c:strCache>
            </c:strRef>
          </c:cat>
          <c:val>
            <c:numRef>
              <c:f>Sheet1!$E$2:$E$17</c:f>
              <c:numCache>
                <c:formatCode>0</c:formatCode>
                <c:ptCount val="16"/>
                <c:pt idx="0">
                  <c:v>79.573567999999952</c:v>
                </c:pt>
                <c:pt idx="1">
                  <c:v>69.657252999999983</c:v>
                </c:pt>
                <c:pt idx="2">
                  <c:v>75.202488999999929</c:v>
                </c:pt>
                <c:pt idx="3">
                  <c:v>60.112991000000001</c:v>
                </c:pt>
                <c:pt idx="4">
                  <c:v>79.749651</c:v>
                </c:pt>
                <c:pt idx="5">
                  <c:v>78.022735999999938</c:v>
                </c:pt>
                <c:pt idx="6">
                  <c:v>72.920671899999959</c:v>
                </c:pt>
                <c:pt idx="7">
                  <c:v>74.117144999999965</c:v>
                </c:pt>
                <c:pt idx="8">
                  <c:v>67.512618000000003</c:v>
                </c:pt>
                <c:pt idx="9">
                  <c:v>64.012135999999998</c:v>
                </c:pt>
                <c:pt idx="10">
                  <c:v>67.097698000000022</c:v>
                </c:pt>
                <c:pt idx="11">
                  <c:v>67.639110000000002</c:v>
                </c:pt>
                <c:pt idx="12">
                  <c:v>80.400324000000026</c:v>
                </c:pt>
                <c:pt idx="13">
                  <c:v>73.434669</c:v>
                </c:pt>
                <c:pt idx="14">
                  <c:v>72.691263000000006</c:v>
                </c:pt>
                <c:pt idx="15">
                  <c:v>82.726084000000014</c:v>
                </c:pt>
              </c:numCache>
            </c:numRef>
          </c:val>
        </c:ser>
        <c:ser>
          <c:idx val="4"/>
          <c:order val="4"/>
          <c:tx>
            <c:strRef>
              <c:f>Sheet1!$F$1</c:f>
              <c:strCache>
                <c:ptCount val="1"/>
                <c:pt idx="0">
                  <c:v>90th - 75th percentile </c:v>
                </c:pt>
              </c:strCache>
            </c:strRef>
          </c:tx>
          <c:spPr>
            <a:solidFill>
              <a:srgbClr val="005681"/>
            </a:solidFill>
          </c:spPr>
          <c:invertIfNegative val="0"/>
          <c:cat>
            <c:strRef>
              <c:f>Sheet1!$A$2:$A$17</c:f>
              <c:strCache>
                <c:ptCount val="16"/>
                <c:pt idx="0">
                  <c:v>B-S-J-G (China)     312</c:v>
                </c:pt>
                <c:pt idx="1">
                  <c:v>Belgium (Flemish)     291</c:v>
                </c:pt>
                <c:pt idx="2">
                  <c:v>Canadian provinces     295</c:v>
                </c:pt>
                <c:pt idx="3">
                  <c:v>Russia     232</c:v>
                </c:pt>
                <c:pt idx="4">
                  <c:v>Netherlands     312</c:v>
                </c:pt>
                <c:pt idx="5">
                  <c:v>Australia     309</c:v>
                </c:pt>
                <c:pt idx="6">
                  <c:v>OECD average-10     285</c:v>
                </c:pt>
                <c:pt idx="7">
                  <c:v>United States     280</c:v>
                </c:pt>
                <c:pt idx="8">
                  <c:v>Poland     262</c:v>
                </c:pt>
                <c:pt idx="9">
                  <c:v>Italy     249</c:v>
                </c:pt>
                <c:pt idx="10">
                  <c:v>Spain     265</c:v>
                </c:pt>
                <c:pt idx="11">
                  <c:v>Lithuania     266</c:v>
                </c:pt>
                <c:pt idx="12">
                  <c:v>Slovak Republic     311</c:v>
                </c:pt>
                <c:pt idx="13">
                  <c:v>Chile     274</c:v>
                </c:pt>
                <c:pt idx="14">
                  <c:v>Peru     276</c:v>
                </c:pt>
                <c:pt idx="15">
                  <c:v>Brazil     302</c:v>
                </c:pt>
              </c:strCache>
            </c:strRef>
          </c:cat>
          <c:val>
            <c:numRef>
              <c:f>Sheet1!$F$2:$F$17</c:f>
              <c:numCache>
                <c:formatCode>0</c:formatCode>
                <c:ptCount val="16"/>
                <c:pt idx="0">
                  <c:v>63.892929000000031</c:v>
                </c:pt>
                <c:pt idx="1">
                  <c:v>54.601934000000007</c:v>
                </c:pt>
                <c:pt idx="2">
                  <c:v>64.70049400000002</c:v>
                </c:pt>
                <c:pt idx="3">
                  <c:v>53.57094</c:v>
                </c:pt>
                <c:pt idx="4">
                  <c:v>63.413433000000033</c:v>
                </c:pt>
                <c:pt idx="5">
                  <c:v>62.844707</c:v>
                </c:pt>
                <c:pt idx="6">
                  <c:v>60.398125500000013</c:v>
                </c:pt>
                <c:pt idx="7">
                  <c:v>62.065297000000022</c:v>
                </c:pt>
                <c:pt idx="8">
                  <c:v>57.413914000000013</c:v>
                </c:pt>
                <c:pt idx="9">
                  <c:v>52.741383000000013</c:v>
                </c:pt>
                <c:pt idx="10">
                  <c:v>56.494005000000001</c:v>
                </c:pt>
                <c:pt idx="11">
                  <c:v>59.035209000000002</c:v>
                </c:pt>
                <c:pt idx="12">
                  <c:v>67.620759999999962</c:v>
                </c:pt>
                <c:pt idx="13">
                  <c:v>62.085328000000011</c:v>
                </c:pt>
                <c:pt idx="14">
                  <c:v>60.689422999999998</c:v>
                </c:pt>
                <c:pt idx="15">
                  <c:v>74.580111999999986</c:v>
                </c:pt>
              </c:numCache>
            </c:numRef>
          </c:val>
        </c:ser>
        <c:dLbls>
          <c:showLegendKey val="0"/>
          <c:showVal val="0"/>
          <c:showCatName val="0"/>
          <c:showSerName val="0"/>
          <c:showPercent val="0"/>
          <c:showBubbleSize val="0"/>
        </c:dLbls>
        <c:gapWidth val="61"/>
        <c:overlap val="100"/>
        <c:axId val="55543296"/>
        <c:axId val="96129536"/>
      </c:barChart>
      <c:catAx>
        <c:axId val="55543296"/>
        <c:scaling>
          <c:orientation val="minMax"/>
        </c:scaling>
        <c:delete val="0"/>
        <c:axPos val="l"/>
        <c:numFmt formatCode="General" sourceLinked="0"/>
        <c:majorTickMark val="out"/>
        <c:minorTickMark val="none"/>
        <c:tickLblPos val="nextTo"/>
        <c:crossAx val="96129536"/>
        <c:crosses val="autoZero"/>
        <c:auto val="1"/>
        <c:lblAlgn val="ctr"/>
        <c:lblOffset val="100"/>
        <c:noMultiLvlLbl val="0"/>
      </c:catAx>
      <c:valAx>
        <c:axId val="96129536"/>
        <c:scaling>
          <c:orientation val="minMax"/>
          <c:max val="750"/>
          <c:min val="200"/>
        </c:scaling>
        <c:delete val="0"/>
        <c:axPos val="b"/>
        <c:majorGridlines/>
        <c:numFmt formatCode="0" sourceLinked="1"/>
        <c:majorTickMark val="out"/>
        <c:minorTickMark val="none"/>
        <c:tickLblPos val="nextTo"/>
        <c:crossAx val="55543296"/>
        <c:crosses val="autoZero"/>
        <c:crossBetween val="between"/>
      </c:valAx>
    </c:plotArea>
    <c:legend>
      <c:legendPos val="t"/>
      <c:legendEntry>
        <c:idx val="0"/>
        <c:delete val="1"/>
      </c:legendEntry>
      <c:layout>
        <c:manualLayout>
          <c:xMode val="edge"/>
          <c:yMode val="edge"/>
          <c:x val="7.8588266744434691E-3"/>
          <c:y val="3.1080721072728901E-2"/>
          <c:w val="0.961134198502965"/>
          <c:h val="5.6062768372761702E-2"/>
        </c:manualLayout>
      </c:layout>
      <c:overlay val="0"/>
    </c:legend>
    <c:plotVisOnly val="1"/>
    <c:dispBlanksAs val="gap"/>
    <c:showDLblsOverMax val="0"/>
  </c:chart>
  <c:spPr>
    <a:solidFill>
      <a:schemeClr val="bg1"/>
    </a:solidFill>
  </c:spPr>
  <c:txPr>
    <a:bodyPr/>
    <a:lstStyle/>
    <a:p>
      <a:pPr>
        <a:defRPr sz="1000">
          <a:latin typeface="HelveticaNeueLT Std"/>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Candara"/>
                <a:ea typeface="+mn-ea"/>
                <a:cs typeface="Candara"/>
              </a:defRPr>
            </a:pPr>
            <a:r>
              <a:rPr lang="en-US" dirty="0" smtClean="0">
                <a:solidFill>
                  <a:schemeClr val="tx1"/>
                </a:solidFill>
                <a:latin typeface="Candara"/>
                <a:cs typeface="Candara"/>
              </a:rPr>
              <a:t>Financial Literacy Score in the US</a:t>
            </a:r>
            <a:endParaRPr lang="en-US" dirty="0">
              <a:solidFill>
                <a:schemeClr val="tx1"/>
              </a:solidFill>
              <a:latin typeface="Candara"/>
              <a:cs typeface="Candara"/>
            </a:endParaRPr>
          </a:p>
        </c:rich>
      </c:tx>
      <c:layout>
        <c:manualLayout>
          <c:xMode val="edge"/>
          <c:yMode val="edge"/>
          <c:x val="0.26283622208104201"/>
          <c:y val="0"/>
        </c:manualLayout>
      </c:layout>
      <c:overlay val="0"/>
      <c:spPr>
        <a:noFill/>
        <a:ln>
          <a:noFill/>
        </a:ln>
        <a:effectLst/>
      </c:spPr>
    </c:title>
    <c:autoTitleDeleted val="0"/>
    <c:plotArea>
      <c:layout/>
      <c:barChart>
        <c:barDir val="col"/>
        <c:grouping val="clustered"/>
        <c:varyColors val="0"/>
        <c:ser>
          <c:idx val="0"/>
          <c:order val="0"/>
          <c:tx>
            <c:strRef>
              <c:f>'[Univariate graphs v1 ESCS.xlsx]ESCS graph 2'!$D$7</c:f>
              <c:strCache>
                <c:ptCount val="1"/>
                <c:pt idx="0">
                  <c:v>SCORE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Pt>
            <c:idx val="0"/>
            <c:invertIfNegative val="0"/>
            <c:bubble3D val="0"/>
            <c:spPr>
              <a:solidFill>
                <a:schemeClr val="bg1">
                  <a:lumMod val="65000"/>
                </a:schemeClr>
              </a:solidFill>
              <a:ln>
                <a:noFill/>
              </a:ln>
              <a:effectLst>
                <a:outerShdw blurRad="40000" dist="23000" dir="5400000" rotWithShape="0">
                  <a:srgbClr val="000000">
                    <a:alpha val="35000"/>
                  </a:srgbClr>
                </a:outerShdw>
              </a:effectLst>
            </c:spPr>
          </c:dPt>
          <c:dPt>
            <c:idx val="1"/>
            <c:invertIfNegative val="0"/>
            <c:bubble3D val="0"/>
            <c:spPr>
              <a:solidFill>
                <a:schemeClr val="bg1">
                  <a:lumMod val="65000"/>
                </a:schemeClr>
              </a:solidFill>
              <a:ln>
                <a:noFill/>
              </a:ln>
              <a:effectLst>
                <a:outerShdw blurRad="40000" dist="23000" dir="5400000" rotWithShape="0">
                  <a:srgbClr val="000000">
                    <a:alpha val="35000"/>
                  </a:srgbClr>
                </a:outerShdw>
              </a:effectLst>
            </c:spPr>
          </c:dPt>
          <c:dPt>
            <c:idx val="2"/>
            <c:invertIfNegative val="0"/>
            <c:bubble3D val="0"/>
            <c:spPr>
              <a:solidFill>
                <a:srgbClr val="92D050"/>
              </a:solidFill>
              <a:ln>
                <a:noFill/>
              </a:ln>
              <a:effectLst>
                <a:outerShdw blurRad="40000" dist="23000" dir="5400000" rotWithShape="0">
                  <a:srgbClr val="000000">
                    <a:alpha val="35000"/>
                  </a:srgbClr>
                </a:outerShdw>
              </a:effectLst>
            </c:spPr>
          </c:dPt>
          <c:dPt>
            <c:idx val="3"/>
            <c:invertIfNegative val="0"/>
            <c:bubble3D val="0"/>
            <c:spPr>
              <a:solidFill>
                <a:srgbClr val="92D050"/>
              </a:solidFill>
              <a:ln>
                <a:noFill/>
              </a:ln>
              <a:effectLst>
                <a:outerShdw blurRad="40000" dist="23000" dir="5400000" rotWithShape="0">
                  <a:srgbClr val="000000">
                    <a:alpha val="35000"/>
                  </a:srgbClr>
                </a:outerShdw>
              </a:effectLst>
            </c:spPr>
          </c:dPt>
          <c:dPt>
            <c:idx val="4"/>
            <c:invertIfNegative val="0"/>
            <c:bubble3D val="0"/>
            <c:spPr>
              <a:solidFill>
                <a:schemeClr val="tx2">
                  <a:lumMod val="60000"/>
                  <a:lumOff val="40000"/>
                </a:schemeClr>
              </a:solidFill>
              <a:ln>
                <a:noFill/>
              </a:ln>
              <a:effectLst>
                <a:outerShdw blurRad="40000" dist="23000" dir="5400000" rotWithShape="0">
                  <a:srgbClr val="000000">
                    <a:alpha val="35000"/>
                  </a:srgbClr>
                </a:outerShdw>
              </a:effectLst>
            </c:spPr>
          </c:dPt>
          <c:dPt>
            <c:idx val="5"/>
            <c:invertIfNegative val="0"/>
            <c:bubble3D val="0"/>
            <c:spPr>
              <a:solidFill>
                <a:schemeClr val="tx2">
                  <a:lumMod val="60000"/>
                  <a:lumOff val="40000"/>
                </a:schemeClr>
              </a:solidFill>
              <a:ln>
                <a:noFill/>
              </a:ln>
              <a:effectLst>
                <a:outerShdw blurRad="40000" dist="23000" dir="5400000" rotWithShape="0">
                  <a:srgbClr val="000000">
                    <a:alpha val="35000"/>
                  </a:srgbClr>
                </a:outerShdw>
              </a:effectLst>
            </c:spPr>
          </c:dPt>
          <c:dPt>
            <c:idx val="6"/>
            <c:invertIfNegative val="0"/>
            <c:bubble3D val="0"/>
            <c:spPr>
              <a:solidFill>
                <a:srgbClr val="7030A0"/>
              </a:solidFill>
              <a:ln>
                <a:noFill/>
              </a:ln>
              <a:effectLst>
                <a:outerShdw blurRad="40000" dist="23000" dir="5400000" rotWithShape="0">
                  <a:srgbClr val="000000">
                    <a:alpha val="35000"/>
                  </a:srgbClr>
                </a:outerShdw>
              </a:effectLst>
            </c:spPr>
          </c:dPt>
          <c:dPt>
            <c:idx val="7"/>
            <c:invertIfNegative val="0"/>
            <c:bubble3D val="0"/>
            <c:spPr>
              <a:solidFill>
                <a:srgbClr val="7030A0"/>
              </a:solidFill>
              <a:ln>
                <a:noFill/>
              </a:ln>
              <a:effectLst>
                <a:outerShdw blurRad="40000" dist="23000" dir="5400000" rotWithShape="0">
                  <a:srgbClr val="000000">
                    <a:alpha val="35000"/>
                  </a:srgbClr>
                </a:outerShdw>
              </a:effectLst>
            </c:spPr>
          </c:dPt>
          <c:dPt>
            <c:idx val="8"/>
            <c:invertIfNegative val="0"/>
            <c:bubble3D val="0"/>
            <c:spPr>
              <a:solidFill>
                <a:srgbClr val="FF9900"/>
              </a:solidFill>
              <a:ln>
                <a:noFill/>
              </a:ln>
              <a:effectLst>
                <a:outerShdw blurRad="40000" dist="23000" dir="5400000" rotWithShape="0">
                  <a:srgbClr val="000000">
                    <a:alpha val="35000"/>
                  </a:srgbClr>
                </a:outerShdw>
              </a:effectLst>
            </c:spPr>
          </c:dPt>
          <c:dPt>
            <c:idx val="9"/>
            <c:invertIfNegative val="0"/>
            <c:bubble3D val="0"/>
            <c:spPr>
              <a:solidFill>
                <a:srgbClr val="FF9900"/>
              </a:solidFill>
              <a:ln>
                <a:noFill/>
              </a:ln>
              <a:effectLst>
                <a:outerShdw blurRad="40000" dist="23000" dir="5400000" rotWithShape="0">
                  <a:srgbClr val="000000">
                    <a:alpha val="35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multiLvlStrRef>
              <c:f>'[Univariate graphs v1 ESCS.xlsx]ESCS graph 2'!$B$8:$C$17</c:f>
              <c:multiLvlStrCache>
                <c:ptCount val="10"/>
                <c:lvl>
                  <c:pt idx="0">
                    <c:v>Below median</c:v>
                  </c:pt>
                  <c:pt idx="1">
                    <c:v>Above median</c:v>
                  </c:pt>
                  <c:pt idx="2">
                    <c:v>Below median</c:v>
                  </c:pt>
                  <c:pt idx="3">
                    <c:v>Above median</c:v>
                  </c:pt>
                  <c:pt idx="4">
                    <c:v>No</c:v>
                  </c:pt>
                  <c:pt idx="5">
                    <c:v>Yes</c:v>
                  </c:pt>
                  <c:pt idx="6">
                    <c:v>Below median</c:v>
                  </c:pt>
                  <c:pt idx="7">
                    <c:v>Above median</c:v>
                  </c:pt>
                  <c:pt idx="8">
                    <c:v>No</c:v>
                  </c:pt>
                  <c:pt idx="9">
                    <c:v>Yes</c:v>
                  </c:pt>
                </c:lvl>
                <c:lvl>
                  <c:pt idx="0">
                    <c:v>Parents occupation index</c:v>
                  </c:pt>
                  <c:pt idx="2">
                    <c:v>Wealth index </c:v>
                  </c:pt>
                  <c:pt idx="4">
                    <c:v>Has a computer at home</c:v>
                  </c:pt>
                  <c:pt idx="6">
                    <c:v>Cultural possessions index</c:v>
                  </c:pt>
                  <c:pt idx="8">
                    <c:v>Many books at home</c:v>
                  </c:pt>
                </c:lvl>
              </c:multiLvlStrCache>
            </c:multiLvlStrRef>
          </c:cat>
          <c:val>
            <c:numRef>
              <c:f>'[Univariate graphs v1 ESCS.xlsx]ESCS graph 2'!$D$8:$D$17</c:f>
              <c:numCache>
                <c:formatCode>0.0</c:formatCode>
                <c:ptCount val="10"/>
                <c:pt idx="0">
                  <c:v>471.87967900000001</c:v>
                </c:pt>
                <c:pt idx="1">
                  <c:v>510.18726400000008</c:v>
                </c:pt>
                <c:pt idx="2">
                  <c:v>467.40460899999999</c:v>
                </c:pt>
                <c:pt idx="3">
                  <c:v>527.44231199999979</c:v>
                </c:pt>
                <c:pt idx="4">
                  <c:v>426.646931</c:v>
                </c:pt>
                <c:pt idx="5">
                  <c:v>501.07392299999992</c:v>
                </c:pt>
                <c:pt idx="6">
                  <c:v>473.43425999999982</c:v>
                </c:pt>
                <c:pt idx="7">
                  <c:v>513.86463699999979</c:v>
                </c:pt>
                <c:pt idx="8">
                  <c:v>472.842446</c:v>
                </c:pt>
                <c:pt idx="9">
                  <c:v>541.60811699999999</c:v>
                </c:pt>
              </c:numCache>
            </c:numRef>
          </c:val>
        </c:ser>
        <c:dLbls>
          <c:dLblPos val="outEnd"/>
          <c:showLegendKey val="0"/>
          <c:showVal val="1"/>
          <c:showCatName val="0"/>
          <c:showSerName val="0"/>
          <c:showPercent val="0"/>
          <c:showBubbleSize val="0"/>
        </c:dLbls>
        <c:gapWidth val="100"/>
        <c:overlap val="-24"/>
        <c:axId val="55971840"/>
        <c:axId val="35456704"/>
      </c:barChart>
      <c:catAx>
        <c:axId val="5597184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5456704"/>
        <c:crosses val="autoZero"/>
        <c:auto val="1"/>
        <c:lblAlgn val="ctr"/>
        <c:lblOffset val="100"/>
        <c:noMultiLvlLbl val="0"/>
      </c:catAx>
      <c:valAx>
        <c:axId val="35456704"/>
        <c:scaling>
          <c:orientation val="minMax"/>
          <c:min val="300"/>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5971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540201672494"/>
          <c:y val="2.8514110012561301E-2"/>
          <c:w val="0.65945754440937498"/>
          <c:h val="0.54841446514191805"/>
        </c:manualLayout>
      </c:layout>
      <c:lineChart>
        <c:grouping val="standard"/>
        <c:varyColors val="0"/>
        <c:ser>
          <c:idx val="3"/>
          <c:order val="0"/>
          <c:tx>
            <c:strRef>
              <c:f>Tabelle1!$E$1</c:f>
              <c:strCache>
                <c:ptCount val="1"/>
                <c:pt idx="0">
                  <c:v>Top quarter of ESCS</c:v>
                </c:pt>
              </c:strCache>
            </c:strRef>
          </c:tx>
          <c:spPr>
            <a:ln w="25400" cap="rnd">
              <a:noFill/>
              <a:round/>
            </a:ln>
            <a:effectLst/>
          </c:spPr>
          <c:marker>
            <c:symbol val="circle"/>
            <c:size val="7"/>
            <c:spPr>
              <a:solidFill>
                <a:schemeClr val="accent1">
                  <a:lumMod val="50000"/>
                </a:schemeClr>
              </a:solidFill>
              <a:ln w="9525">
                <a:noFill/>
              </a:ln>
              <a:effectLst/>
            </c:spPr>
          </c:marker>
          <c:cat>
            <c:strRef>
              <c:f>Tabelle1!$A$2:$A$17</c:f>
              <c:strCache>
                <c:ptCount val="16"/>
                <c:pt idx="0">
                  <c:v>Peru    117</c:v>
                </c:pt>
                <c:pt idx="1">
                  <c:v>Brazil    78</c:v>
                </c:pt>
                <c:pt idx="2">
                  <c:v>Chile    103</c:v>
                </c:pt>
                <c:pt idx="3">
                  <c:v>Slovak Republic    80</c:v>
                </c:pt>
                <c:pt idx="4">
                  <c:v>Lithuania    71</c:v>
                </c:pt>
                <c:pt idx="5">
                  <c:v>Spain    79</c:v>
                </c:pt>
                <c:pt idx="6">
                  <c:v>United States    97</c:v>
                </c:pt>
                <c:pt idx="7">
                  <c:v>OECD average-10    89</c:v>
                </c:pt>
                <c:pt idx="8">
                  <c:v>Italy    60</c:v>
                </c:pt>
                <c:pt idx="9">
                  <c:v>Poland    73</c:v>
                </c:pt>
                <c:pt idx="10">
                  <c:v>Australia    107</c:v>
                </c:pt>
                <c:pt idx="11">
                  <c:v>Netherlands    104</c:v>
                </c:pt>
                <c:pt idx="12">
                  <c:v>Belgium (Flemish)    110</c:v>
                </c:pt>
                <c:pt idx="13">
                  <c:v>Russia    46</c:v>
                </c:pt>
                <c:pt idx="14">
                  <c:v>Canadian provinces    77</c:v>
                </c:pt>
                <c:pt idx="15">
                  <c:v>B-S-J-G (China)    132</c:v>
                </c:pt>
              </c:strCache>
            </c:strRef>
          </c:cat>
          <c:val>
            <c:numRef>
              <c:f>Tabelle1!$E$2:$E$17</c:f>
              <c:numCache>
                <c:formatCode>0</c:formatCode>
                <c:ptCount val="16"/>
                <c:pt idx="0">
                  <c:v>458.27054100040681</c:v>
                </c:pt>
                <c:pt idx="1">
                  <c:v>441.27246871493122</c:v>
                </c:pt>
                <c:pt idx="2">
                  <c:v>483.89662942500041</c:v>
                </c:pt>
                <c:pt idx="3">
                  <c:v>488.41628138652209</c:v>
                </c:pt>
                <c:pt idx="4">
                  <c:v>489.79447703931982</c:v>
                </c:pt>
                <c:pt idx="5">
                  <c:v>508.3667229675126</c:v>
                </c:pt>
                <c:pt idx="6">
                  <c:v>541.86106482007199</c:v>
                </c:pt>
                <c:pt idx="7">
                  <c:v>535.57220092091688</c:v>
                </c:pt>
                <c:pt idx="8">
                  <c:v>511.92461132382329</c:v>
                </c:pt>
                <c:pt idx="9">
                  <c:v>525.62208019171408</c:v>
                </c:pt>
                <c:pt idx="10">
                  <c:v>560.69931408556499</c:v>
                </c:pt>
                <c:pt idx="11">
                  <c:v>565.65875124269485</c:v>
                </c:pt>
                <c:pt idx="12">
                  <c:v>597.5691652666477</c:v>
                </c:pt>
                <c:pt idx="13">
                  <c:v>535.27090180137475</c:v>
                </c:pt>
                <c:pt idx="14">
                  <c:v>571.70738849961572</c:v>
                </c:pt>
                <c:pt idx="15">
                  <c:v>632.35493801873497</c:v>
                </c:pt>
              </c:numCache>
            </c:numRef>
          </c:val>
          <c:smooth val="0"/>
          <c:extLst xmlns:c16r2="http://schemas.microsoft.com/office/drawing/2015/06/chart">
            <c:ext xmlns:c16="http://schemas.microsoft.com/office/drawing/2014/chart" uri="{C3380CC4-5D6E-409C-BE32-E72D297353CC}">
              <c16:uniqueId val="{00000001-3196-4442-8423-CC7E40057702}"/>
            </c:ext>
          </c:extLst>
        </c:ser>
        <c:ser>
          <c:idx val="2"/>
          <c:order val="1"/>
          <c:tx>
            <c:strRef>
              <c:f>Tabelle1!$D$1</c:f>
              <c:strCache>
                <c:ptCount val="1"/>
                <c:pt idx="0">
                  <c:v>Third quarter of ESCS</c:v>
                </c:pt>
              </c:strCache>
            </c:strRef>
          </c:tx>
          <c:spPr>
            <a:ln w="25400" cap="rnd">
              <a:noFill/>
              <a:round/>
            </a:ln>
            <a:effectLst/>
          </c:spPr>
          <c:marker>
            <c:symbol val="diamond"/>
            <c:size val="7"/>
            <c:spPr>
              <a:solidFill>
                <a:srgbClr val="00AE88"/>
              </a:solidFill>
              <a:ln w="9525">
                <a:noFill/>
              </a:ln>
              <a:effectLst/>
            </c:spPr>
          </c:marker>
          <c:cat>
            <c:strRef>
              <c:f>Tabelle1!$A$2:$A$17</c:f>
              <c:strCache>
                <c:ptCount val="16"/>
                <c:pt idx="0">
                  <c:v>Peru    117</c:v>
                </c:pt>
                <c:pt idx="1">
                  <c:v>Brazil    78</c:v>
                </c:pt>
                <c:pt idx="2">
                  <c:v>Chile    103</c:v>
                </c:pt>
                <c:pt idx="3">
                  <c:v>Slovak Republic    80</c:v>
                </c:pt>
                <c:pt idx="4">
                  <c:v>Lithuania    71</c:v>
                </c:pt>
                <c:pt idx="5">
                  <c:v>Spain    79</c:v>
                </c:pt>
                <c:pt idx="6">
                  <c:v>United States    97</c:v>
                </c:pt>
                <c:pt idx="7">
                  <c:v>OECD average-10    89</c:v>
                </c:pt>
                <c:pt idx="8">
                  <c:v>Italy    60</c:v>
                </c:pt>
                <c:pt idx="9">
                  <c:v>Poland    73</c:v>
                </c:pt>
                <c:pt idx="10">
                  <c:v>Australia    107</c:v>
                </c:pt>
                <c:pt idx="11">
                  <c:v>Netherlands    104</c:v>
                </c:pt>
                <c:pt idx="12">
                  <c:v>Belgium (Flemish)    110</c:v>
                </c:pt>
                <c:pt idx="13">
                  <c:v>Russia    46</c:v>
                </c:pt>
                <c:pt idx="14">
                  <c:v>Canadian provinces    77</c:v>
                </c:pt>
                <c:pt idx="15">
                  <c:v>B-S-J-G (China)    132</c:v>
                </c:pt>
              </c:strCache>
            </c:strRef>
          </c:cat>
          <c:val>
            <c:numRef>
              <c:f>Tabelle1!$D$2:$D$17</c:f>
              <c:numCache>
                <c:formatCode>0</c:formatCode>
                <c:ptCount val="16"/>
                <c:pt idx="0">
                  <c:v>417.91787031548898</c:v>
                </c:pt>
                <c:pt idx="1">
                  <c:v>393.57837854443562</c:v>
                </c:pt>
                <c:pt idx="2">
                  <c:v>438.314415135849</c:v>
                </c:pt>
                <c:pt idx="3">
                  <c:v>451.68880862559581</c:v>
                </c:pt>
                <c:pt idx="4">
                  <c:v>459.90736758555852</c:v>
                </c:pt>
                <c:pt idx="5">
                  <c:v>480.19523047590582</c:v>
                </c:pt>
                <c:pt idx="6">
                  <c:v>499.05216341062942</c:v>
                </c:pt>
                <c:pt idx="7">
                  <c:v>500.87110671820182</c:v>
                </c:pt>
                <c:pt idx="8">
                  <c:v>493.66277988948138</c:v>
                </c:pt>
                <c:pt idx="9">
                  <c:v>490.9673789070776</c:v>
                </c:pt>
                <c:pt idx="10">
                  <c:v>521.2910518059964</c:v>
                </c:pt>
                <c:pt idx="11">
                  <c:v>518.43308954065105</c:v>
                </c:pt>
                <c:pt idx="12">
                  <c:v>566.10855884443299</c:v>
                </c:pt>
                <c:pt idx="13">
                  <c:v>522.88745663202906</c:v>
                </c:pt>
                <c:pt idx="14">
                  <c:v>548.99759054640128</c:v>
                </c:pt>
                <c:pt idx="15">
                  <c:v>580.16344565501925</c:v>
                </c:pt>
              </c:numCache>
            </c:numRef>
          </c:val>
          <c:smooth val="0"/>
          <c:extLst xmlns:c16r2="http://schemas.microsoft.com/office/drawing/2015/06/chart">
            <c:ext xmlns:c16="http://schemas.microsoft.com/office/drawing/2014/chart" uri="{C3380CC4-5D6E-409C-BE32-E72D297353CC}">
              <c16:uniqueId val="{00000000-3196-4442-8423-CC7E40057702}"/>
            </c:ext>
          </c:extLst>
        </c:ser>
        <c:ser>
          <c:idx val="0"/>
          <c:order val="2"/>
          <c:tx>
            <c:strRef>
              <c:f>Tabelle1!$C$1</c:f>
              <c:strCache>
                <c:ptCount val="1"/>
                <c:pt idx="0">
                  <c:v>Second quarter of ESCS</c:v>
                </c:pt>
              </c:strCache>
            </c:strRef>
          </c:tx>
          <c:spPr>
            <a:ln w="28575" cap="rnd">
              <a:noFill/>
              <a:round/>
            </a:ln>
            <a:effectLst/>
          </c:spPr>
          <c:marker>
            <c:symbol val="dash"/>
            <c:size val="9"/>
            <c:spPr>
              <a:solidFill>
                <a:srgbClr val="E4B921"/>
              </a:solidFill>
              <a:ln w="9525">
                <a:noFill/>
              </a:ln>
              <a:effectLst/>
            </c:spPr>
          </c:marker>
          <c:cat>
            <c:strRef>
              <c:f>Tabelle1!$A$2:$A$17</c:f>
              <c:strCache>
                <c:ptCount val="16"/>
                <c:pt idx="0">
                  <c:v>Peru    117</c:v>
                </c:pt>
                <c:pt idx="1">
                  <c:v>Brazil    78</c:v>
                </c:pt>
                <c:pt idx="2">
                  <c:v>Chile    103</c:v>
                </c:pt>
                <c:pt idx="3">
                  <c:v>Slovak Republic    80</c:v>
                </c:pt>
                <c:pt idx="4">
                  <c:v>Lithuania    71</c:v>
                </c:pt>
                <c:pt idx="5">
                  <c:v>Spain    79</c:v>
                </c:pt>
                <c:pt idx="6">
                  <c:v>United States    97</c:v>
                </c:pt>
                <c:pt idx="7">
                  <c:v>OECD average-10    89</c:v>
                </c:pt>
                <c:pt idx="8">
                  <c:v>Italy    60</c:v>
                </c:pt>
                <c:pt idx="9">
                  <c:v>Poland    73</c:v>
                </c:pt>
                <c:pt idx="10">
                  <c:v>Australia    107</c:v>
                </c:pt>
                <c:pt idx="11">
                  <c:v>Netherlands    104</c:v>
                </c:pt>
                <c:pt idx="12">
                  <c:v>Belgium (Flemish)    110</c:v>
                </c:pt>
                <c:pt idx="13">
                  <c:v>Russia    46</c:v>
                </c:pt>
                <c:pt idx="14">
                  <c:v>Canadian provinces    77</c:v>
                </c:pt>
                <c:pt idx="15">
                  <c:v>B-S-J-G (China)    132</c:v>
                </c:pt>
              </c:strCache>
            </c:strRef>
          </c:cat>
          <c:val>
            <c:numRef>
              <c:f>Tabelle1!$C$2:$C$17</c:f>
              <c:numCache>
                <c:formatCode>0</c:formatCode>
                <c:ptCount val="16"/>
                <c:pt idx="0">
                  <c:v>394.07166236475518</c:v>
                </c:pt>
                <c:pt idx="1">
                  <c:v>381.71366325521473</c:v>
                </c:pt>
                <c:pt idx="2">
                  <c:v>430.08036515920389</c:v>
                </c:pt>
                <c:pt idx="3">
                  <c:v>434.6829686205474</c:v>
                </c:pt>
                <c:pt idx="4">
                  <c:v>431.5429962550441</c:v>
                </c:pt>
                <c:pt idx="5">
                  <c:v>459.26664117283241</c:v>
                </c:pt>
                <c:pt idx="6">
                  <c:v>468.94555215852063</c:v>
                </c:pt>
                <c:pt idx="7">
                  <c:v>477.76514648623191</c:v>
                </c:pt>
                <c:pt idx="8">
                  <c:v>483.02573979492752</c:v>
                </c:pt>
                <c:pt idx="9">
                  <c:v>475.38814605141448</c:v>
                </c:pt>
                <c:pt idx="10">
                  <c:v>489.33335063614828</c:v>
                </c:pt>
                <c:pt idx="11">
                  <c:v>494.07148363551278</c:v>
                </c:pt>
                <c:pt idx="12">
                  <c:v>518.17934811056045</c:v>
                </c:pt>
                <c:pt idx="13">
                  <c:v>508.4475116224632</c:v>
                </c:pt>
                <c:pt idx="14">
                  <c:v>524.67786952265305</c:v>
                </c:pt>
                <c:pt idx="15">
                  <c:v>551.98385013187499</c:v>
                </c:pt>
              </c:numCache>
            </c:numRef>
          </c:val>
          <c:smooth val="0"/>
          <c:extLst xmlns:c16r2="http://schemas.microsoft.com/office/drawing/2015/06/chart">
            <c:ext xmlns:c16="http://schemas.microsoft.com/office/drawing/2014/chart" uri="{C3380CC4-5D6E-409C-BE32-E72D297353CC}">
              <c16:uniqueId val="{00000000-24B3-4A71-B9C3-3E2134996DF2}"/>
            </c:ext>
          </c:extLst>
        </c:ser>
        <c:ser>
          <c:idx val="1"/>
          <c:order val="3"/>
          <c:tx>
            <c:strRef>
              <c:f>Tabelle1!$B$1</c:f>
              <c:strCache>
                <c:ptCount val="1"/>
                <c:pt idx="0">
                  <c:v>Bottom quarter of ESCS</c:v>
                </c:pt>
              </c:strCache>
            </c:strRef>
          </c:tx>
          <c:spPr>
            <a:ln w="28575" cap="rnd">
              <a:noFill/>
              <a:round/>
            </a:ln>
            <a:effectLst/>
          </c:spPr>
          <c:marker>
            <c:symbol val="diamond"/>
            <c:size val="9"/>
            <c:spPr>
              <a:solidFill>
                <a:srgbClr val="D04432"/>
              </a:solidFill>
              <a:ln w="9525">
                <a:noFill/>
              </a:ln>
              <a:effectLst/>
            </c:spPr>
          </c:marker>
          <c:cat>
            <c:strRef>
              <c:f>Tabelle1!$A$2:$A$17</c:f>
              <c:strCache>
                <c:ptCount val="16"/>
                <c:pt idx="0">
                  <c:v>Peru    117</c:v>
                </c:pt>
                <c:pt idx="1">
                  <c:v>Brazil    78</c:v>
                </c:pt>
                <c:pt idx="2">
                  <c:v>Chile    103</c:v>
                </c:pt>
                <c:pt idx="3">
                  <c:v>Slovak Republic    80</c:v>
                </c:pt>
                <c:pt idx="4">
                  <c:v>Lithuania    71</c:v>
                </c:pt>
                <c:pt idx="5">
                  <c:v>Spain    79</c:v>
                </c:pt>
                <c:pt idx="6">
                  <c:v>United States    97</c:v>
                </c:pt>
                <c:pt idx="7">
                  <c:v>OECD average-10    89</c:v>
                </c:pt>
                <c:pt idx="8">
                  <c:v>Italy    60</c:v>
                </c:pt>
                <c:pt idx="9">
                  <c:v>Poland    73</c:v>
                </c:pt>
                <c:pt idx="10">
                  <c:v>Australia    107</c:v>
                </c:pt>
                <c:pt idx="11">
                  <c:v>Netherlands    104</c:v>
                </c:pt>
                <c:pt idx="12">
                  <c:v>Belgium (Flemish)    110</c:v>
                </c:pt>
                <c:pt idx="13">
                  <c:v>Russia    46</c:v>
                </c:pt>
                <c:pt idx="14">
                  <c:v>Canadian provinces    77</c:v>
                </c:pt>
                <c:pt idx="15">
                  <c:v>B-S-J-G (China)    132</c:v>
                </c:pt>
              </c:strCache>
            </c:strRef>
          </c:cat>
          <c:val>
            <c:numRef>
              <c:f>Tabelle1!$B$2:$B$17</c:f>
              <c:numCache>
                <c:formatCode>0</c:formatCode>
                <c:ptCount val="16"/>
                <c:pt idx="0">
                  <c:v>341.10631994033793</c:v>
                </c:pt>
                <c:pt idx="1">
                  <c:v>363.72303101215721</c:v>
                </c:pt>
                <c:pt idx="2">
                  <c:v>380.50116265304217</c:v>
                </c:pt>
                <c:pt idx="3">
                  <c:v>408.91268890886039</c:v>
                </c:pt>
                <c:pt idx="4">
                  <c:v>418.89614910822479</c:v>
                </c:pt>
                <c:pt idx="5">
                  <c:v>429.36417858946709</c:v>
                </c:pt>
                <c:pt idx="6">
                  <c:v>444.69880273594322</c:v>
                </c:pt>
                <c:pt idx="7">
                  <c:v>446.60800198400972</c:v>
                </c:pt>
                <c:pt idx="8">
                  <c:v>451.86429579970371</c:v>
                </c:pt>
                <c:pt idx="9">
                  <c:v>452.8246731384142</c:v>
                </c:pt>
                <c:pt idx="10">
                  <c:v>453.6444770432181</c:v>
                </c:pt>
                <c:pt idx="11">
                  <c:v>461.69987536939618</c:v>
                </c:pt>
                <c:pt idx="12">
                  <c:v>487.72518589011099</c:v>
                </c:pt>
                <c:pt idx="13">
                  <c:v>488.86725702622101</c:v>
                </c:pt>
                <c:pt idx="14">
                  <c:v>494.84467971194272</c:v>
                </c:pt>
                <c:pt idx="15">
                  <c:v>499.87379094990342</c:v>
                </c:pt>
              </c:numCache>
            </c:numRef>
          </c:val>
          <c:smooth val="0"/>
          <c:extLst xmlns:c16r2="http://schemas.microsoft.com/office/drawing/2015/06/chart">
            <c:ext xmlns:c16="http://schemas.microsoft.com/office/drawing/2014/chart" uri="{C3380CC4-5D6E-409C-BE32-E72D297353CC}">
              <c16:uniqueId val="{00000001-E903-4B45-BC74-40010BB09F9F}"/>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56187392"/>
        <c:axId val="35459008"/>
      </c:lineChart>
      <c:catAx>
        <c:axId val="56187392"/>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solidFill>
                <a:latin typeface="HelveticaNeueLT Std"/>
                <a:ea typeface="+mn-ea"/>
                <a:cs typeface="+mn-cs"/>
              </a:defRPr>
            </a:pPr>
            <a:endParaRPr lang="en-US"/>
          </a:p>
        </c:txPr>
        <c:crossAx val="35459008"/>
        <c:crosses val="autoZero"/>
        <c:auto val="1"/>
        <c:lblAlgn val="ctr"/>
        <c:lblOffset val="100"/>
        <c:tickLblSkip val="1"/>
        <c:noMultiLvlLbl val="0"/>
      </c:catAx>
      <c:valAx>
        <c:axId val="35459008"/>
        <c:scaling>
          <c:orientation val="minMax"/>
          <c:max val="650"/>
          <c:min val="300"/>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HelveticaNeueLT Std"/>
                    <a:ea typeface="+mn-ea"/>
                    <a:cs typeface="+mn-cs"/>
                  </a:defRPr>
                </a:pPr>
                <a:r>
                  <a:rPr lang="de-DE" sz="1200" dirty="0" smtClean="0"/>
                  <a:t>Score </a:t>
                </a:r>
                <a:r>
                  <a:rPr lang="de-DE" sz="1200" dirty="0" err="1" smtClean="0"/>
                  <a:t>points</a:t>
                </a:r>
                <a:r>
                  <a:rPr lang="de-DE" sz="1200" dirty="0" smtClean="0"/>
                  <a:t> </a:t>
                </a:r>
              </a:p>
            </c:rich>
          </c:tx>
          <c:layout>
            <c:manualLayout>
              <c:xMode val="edge"/>
              <c:yMode val="edge"/>
              <c:x val="1.04561209588161E-3"/>
              <c:y val="0.247139298397477"/>
            </c:manualLayout>
          </c:layout>
          <c:overlay val="0"/>
          <c:spPr>
            <a:noFill/>
            <a:ln>
              <a:noFill/>
            </a:ln>
            <a:effectLst/>
          </c:spPr>
        </c:title>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HelveticaNeueLT Std"/>
                <a:ea typeface="+mn-ea"/>
                <a:cs typeface="+mn-cs"/>
              </a:defRPr>
            </a:pPr>
            <a:endParaRPr lang="en-US"/>
          </a:p>
        </c:txPr>
        <c:crossAx val="56187392"/>
        <c:crosses val="autoZero"/>
        <c:crossBetween val="between"/>
      </c:valAx>
      <c:spPr>
        <a:noFill/>
        <a:ln>
          <a:solidFill>
            <a:srgbClr val="0077A0"/>
          </a:solidFill>
        </a:ln>
        <a:effectLst/>
      </c:spPr>
    </c:plotArea>
    <c:legend>
      <c:legendPos val="r"/>
      <c:layout>
        <c:manualLayout>
          <c:xMode val="edge"/>
          <c:yMode val="edge"/>
          <c:x val="0.76688049238303502"/>
          <c:y val="5.1934507276969202E-2"/>
          <c:w val="0.23311950761696501"/>
          <c:h val="0.24440681837086001"/>
        </c:manualLayout>
      </c:layout>
      <c:overlay val="0"/>
      <c:spPr>
        <a:solidFill>
          <a:schemeClr val="bg1"/>
        </a:solidFill>
        <a:ln>
          <a:noFill/>
        </a:ln>
        <a:effectLst/>
      </c:spPr>
      <c:txPr>
        <a:bodyPr rot="0" spcFirstLastPara="1" vertOverflow="ellipsis" vert="horz" wrap="square" anchor="ctr" anchorCtr="1"/>
        <a:lstStyle/>
        <a:p>
          <a:pPr>
            <a:defRPr sz="1100" b="0" i="0" u="none" strike="noStrike" kern="1200" baseline="0">
              <a:solidFill>
                <a:schemeClr val="tx1"/>
              </a:solidFill>
              <a:latin typeface="HelveticaNeueLT Std"/>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latin typeface="HelveticaNeueLT Std"/>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0.33855</cdr:x>
      <cdr:y>0.4732</cdr:y>
    </cdr:from>
    <cdr:to>
      <cdr:x>0.48825</cdr:x>
      <cdr:y>0.51511</cdr:y>
    </cdr:to>
    <cdr:sp macro="" textlink="">
      <cdr:nvSpPr>
        <cdr:cNvPr id="2" name="Rectangle 1"/>
        <cdr:cNvSpPr/>
      </cdr:nvSpPr>
      <cdr:spPr>
        <a:xfrm xmlns:a="http://schemas.openxmlformats.org/drawingml/2006/main">
          <a:off x="2911028" y="3288973"/>
          <a:ext cx="1287188" cy="291260"/>
        </a:xfrm>
        <a:prstGeom xmlns:a="http://schemas.openxmlformats.org/drawingml/2006/main" prst="rect">
          <a:avLst/>
        </a:prstGeom>
        <a:noFill xmlns:a="http://schemas.openxmlformats.org/drawingml/2006/main"/>
        <a:ln xmlns:a="http://schemas.openxmlformats.org/drawingml/2006/main">
          <a:solidFill>
            <a:schemeClr val="tx2">
              <a:lumMod val="40000"/>
              <a:lumOff val="6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nl-NL"/>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0.18868</cdr:x>
      <cdr:y>0.0122</cdr:y>
    </cdr:from>
    <cdr:to>
      <cdr:x>0.31451</cdr:x>
      <cdr:y>0.05399</cdr:y>
    </cdr:to>
    <cdr:sp macro="" textlink="">
      <cdr:nvSpPr>
        <cdr:cNvPr id="2" name="TextBox 2"/>
        <cdr:cNvSpPr txBox="1"/>
      </cdr:nvSpPr>
      <cdr:spPr>
        <a:xfrm xmlns:a="http://schemas.openxmlformats.org/drawingml/2006/main" rot="5400000">
          <a:off x="1796965" y="-284797"/>
          <a:ext cx="246810" cy="960420"/>
        </a:xfrm>
        <a:prstGeom xmlns:a="http://schemas.openxmlformats.org/drawingml/2006/main" prst="rect">
          <a:avLst/>
        </a:prstGeom>
      </cdr:spPr>
      <cdr:txBody>
        <a:bodyPr xmlns:a="http://schemas.openxmlformats.org/drawingml/2006/main" vert="vert270" wrap="square" rtlCol="0" anchor="ct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xmlns:a="http://schemas.openxmlformats.org/drawingml/2006/main">
          <a:r>
            <a:rPr lang="en-GB" sz="1200" b="1" dirty="0">
              <a:solidFill>
                <a:prstClr val="black"/>
              </a:solidFill>
              <a:latin typeface="HelveticaNeueLT Std"/>
              <a:cs typeface="HelveticaNeueLT Std"/>
            </a:rPr>
            <a:t>Mean score</a:t>
          </a:r>
        </a:p>
      </cdr:txBody>
    </cdr:sp>
  </cdr:relSizeAnchor>
  <cdr:relSizeAnchor xmlns:cdr="http://schemas.openxmlformats.org/drawingml/2006/chartDrawing">
    <cdr:from>
      <cdr:x>0.60377</cdr:x>
      <cdr:y>0.5122</cdr:y>
    </cdr:from>
    <cdr:to>
      <cdr:x>0.62264</cdr:x>
      <cdr:y>0.96341</cdr:y>
    </cdr:to>
    <cdr:sp macro="" textlink="">
      <cdr:nvSpPr>
        <cdr:cNvPr id="3" name="Rectangle 1"/>
        <cdr:cNvSpPr/>
      </cdr:nvSpPr>
      <cdr:spPr>
        <a:xfrm xmlns:a="http://schemas.openxmlformats.org/drawingml/2006/main">
          <a:off x="4608512" y="3024336"/>
          <a:ext cx="144016" cy="2664296"/>
        </a:xfrm>
        <a:prstGeom xmlns:a="http://schemas.openxmlformats.org/drawingml/2006/main" prst="rect">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82012" tIns="41005" rIns="82012" bIns="41005" anchor="ctr"/>
        <a:lstStyle xmlns:a="http://schemas.openxmlformats.org/drawingml/2006/main">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defTabSz="820583" fontAlgn="base">
            <a:spcBef>
              <a:spcPct val="0"/>
            </a:spcBef>
            <a:spcAft>
              <a:spcPct val="0"/>
            </a:spcAft>
            <a:defRPr/>
          </a:pPr>
          <a:endParaRPr lang="en-US" sz="2200" b="1" dirty="0">
            <a:solidFill>
              <a:prstClr val="white"/>
            </a:solidFill>
          </a:endParaRPr>
        </a:p>
      </cdr:txBody>
    </cdr:sp>
  </cdr:relSizeAnchor>
  <cdr:relSizeAnchor xmlns:cdr="http://schemas.openxmlformats.org/drawingml/2006/chartDrawing">
    <cdr:from>
      <cdr:x>0.61703</cdr:x>
      <cdr:y>0.46314</cdr:y>
    </cdr:from>
    <cdr:to>
      <cdr:x>0.78567</cdr:x>
      <cdr:y>0.51247</cdr:y>
    </cdr:to>
    <cdr:sp macro="" textlink="">
      <cdr:nvSpPr>
        <cdr:cNvPr id="4" name="Rectangle 3"/>
        <cdr:cNvSpPr/>
      </cdr:nvSpPr>
      <cdr:spPr>
        <a:xfrm xmlns:a="http://schemas.openxmlformats.org/drawingml/2006/main">
          <a:off x="4709671" y="2734674"/>
          <a:ext cx="1287192" cy="291294"/>
        </a:xfrm>
        <a:prstGeom xmlns:a="http://schemas.openxmlformats.org/drawingml/2006/main" prst="rect">
          <a:avLst/>
        </a:prstGeom>
        <a:noFill xmlns:a="http://schemas.openxmlformats.org/drawingml/2006/main"/>
        <a:ln xmlns:a="http://schemas.openxmlformats.org/drawingml/2006/main">
          <a:solidFill>
            <a:schemeClr val="tx2">
              <a:lumMod val="40000"/>
              <a:lumOff val="6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0.10086</cdr:x>
      <cdr:y>0.58672</cdr:y>
    </cdr:from>
    <cdr:to>
      <cdr:x>0.76134</cdr:x>
      <cdr:y>0.6716</cdr:y>
    </cdr:to>
    <cdr:sp macro="" textlink="">
      <cdr:nvSpPr>
        <cdr:cNvPr id="2" name="Rectangle 1"/>
        <cdr:cNvSpPr/>
      </cdr:nvSpPr>
      <cdr:spPr>
        <a:xfrm xmlns:a="http://schemas.openxmlformats.org/drawingml/2006/main">
          <a:off x="830733" y="2080868"/>
          <a:ext cx="5439895" cy="301014"/>
        </a:xfrm>
        <a:prstGeom xmlns:a="http://schemas.openxmlformats.org/drawingml/2006/main" prst="rect">
          <a:avLst/>
        </a:prstGeom>
        <a:solidFill xmlns:a="http://schemas.openxmlformats.org/drawingml/2006/main">
          <a:schemeClr val="bg1">
            <a:lumMod val="50000"/>
            <a:alpha val="16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defTabSz="914378" eaLnBrk="1" fontAlgn="auto" hangingPunct="1">
            <a:spcBef>
              <a:spcPts val="0"/>
            </a:spcBef>
            <a:spcAft>
              <a:spcPts val="0"/>
            </a:spcAft>
          </a:pPr>
          <a:endParaRPr lang="en-GB" kern="0">
            <a:solidFill>
              <a:sysClr val="windowText" lastClr="000000"/>
            </a:solidFill>
          </a:endParaRPr>
        </a:p>
      </cdr:txBody>
    </cdr:sp>
  </cdr:relSizeAnchor>
  <cdr:relSizeAnchor xmlns:cdr="http://schemas.openxmlformats.org/drawingml/2006/chartDrawing">
    <cdr:from>
      <cdr:x>0.7646</cdr:x>
      <cdr:y>0.48771</cdr:y>
    </cdr:from>
    <cdr:to>
      <cdr:x>0.89767</cdr:x>
      <cdr:y>0.81801</cdr:y>
    </cdr:to>
    <cdr:sp macro="" textlink="">
      <cdr:nvSpPr>
        <cdr:cNvPr id="3" name="Rectangle 2"/>
        <cdr:cNvSpPr/>
      </cdr:nvSpPr>
      <cdr:spPr>
        <a:xfrm xmlns:a="http://schemas.openxmlformats.org/drawingml/2006/main">
          <a:off x="6297524" y="1729700"/>
          <a:ext cx="1095936" cy="1171437"/>
        </a:xfrm>
        <a:prstGeom xmlns:a="http://schemas.openxmlformats.org/drawingml/2006/main" prst="rect">
          <a:avLst/>
        </a:prstGeom>
        <a:solidFill xmlns:a="http://schemas.openxmlformats.org/drawingml/2006/main">
          <a:schemeClr val="bg1">
            <a:lumMod val="50000"/>
            <a:alpha val="16000"/>
          </a:schemeClr>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defTabSz="914378" eaLnBrk="1" fontAlgn="auto" hangingPunct="1">
            <a:spcBef>
              <a:spcPts val="0"/>
            </a:spcBef>
            <a:spcAft>
              <a:spcPts val="0"/>
            </a:spcAft>
          </a:pPr>
          <a:r>
            <a:rPr lang="en-US" sz="1000" dirty="0">
              <a:solidFill>
                <a:sysClr val="windowText" lastClr="000000"/>
              </a:solidFill>
              <a:latin typeface="HelveticaNeueLT Std"/>
            </a:rPr>
            <a:t>Difference </a:t>
          </a:r>
          <a:r>
            <a:rPr lang="en-US" sz="1000" dirty="0" smtClean="0">
              <a:solidFill>
                <a:sysClr val="windowText" lastClr="000000"/>
              </a:solidFill>
              <a:latin typeface="HelveticaNeueLT Std"/>
            </a:rPr>
            <a:t>between </a:t>
          </a:r>
          <a:r>
            <a:rPr lang="en-US" sz="1000" dirty="0">
              <a:solidFill>
                <a:sysClr val="windowText" lastClr="000000"/>
              </a:solidFill>
              <a:latin typeface="HelveticaNeueLT Std"/>
            </a:rPr>
            <a:t>students in the top quarter and students in the bottom quarter of this index</a:t>
          </a:r>
          <a:endParaRPr lang="en-GB" sz="1000" kern="0" dirty="0">
            <a:solidFill>
              <a:sysClr val="windowText" lastClr="000000"/>
            </a:solidFill>
            <a:latin typeface="HelveticaNeueLT Std"/>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46F7CA-BFE5-3E42-8699-90128DA4040D}" type="datetimeFigureOut">
              <a:rPr lang="en-US" smtClean="0"/>
              <a:t>7/18/2017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EFA4C4-F7BE-2748-812D-BCF60072E9E7}" type="slidenum">
              <a:rPr lang="en-US" smtClean="0"/>
              <a:t>‹#›</a:t>
            </a:fld>
            <a:endParaRPr lang="en-US"/>
          </a:p>
        </p:txBody>
      </p:sp>
    </p:spTree>
    <p:extLst>
      <p:ext uri="{BB962C8B-B14F-4D97-AF65-F5344CB8AC3E}">
        <p14:creationId xmlns:p14="http://schemas.microsoft.com/office/powerpoint/2010/main" val="1844615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BB111C-9502-475A-88EB-7B9CF60BB9D1}" type="datetimeFigureOut">
              <a:rPr lang="en-US" smtClean="0"/>
              <a:t>7/18/2017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2FD1C4-B1D4-44DE-9F0B-8FD5EB04BA68}" type="slidenum">
              <a:rPr lang="en-US" smtClean="0"/>
              <a:t>‹#›</a:t>
            </a:fld>
            <a:endParaRPr lang="en-US" dirty="0"/>
          </a:p>
        </p:txBody>
      </p:sp>
    </p:spTree>
    <p:extLst>
      <p:ext uri="{BB962C8B-B14F-4D97-AF65-F5344CB8AC3E}">
        <p14:creationId xmlns:p14="http://schemas.microsoft.com/office/powerpoint/2010/main" val="2452096877"/>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43000" y="685800"/>
            <a:ext cx="4572000" cy="3430588"/>
          </a:xfrm>
          <a:ln/>
        </p:spPr>
      </p:sp>
      <p:sp>
        <p:nvSpPr>
          <p:cNvPr id="31747" name="Rectangle 3"/>
          <p:cNvSpPr>
            <a:spLocks noGrp="1" noChangeArrowheads="1"/>
          </p:cNvSpPr>
          <p:nvPr>
            <p:ph type="body" idx="1"/>
          </p:nvPr>
        </p:nvSpPr>
        <p:spPr>
          <a:xfrm>
            <a:off x="687588" y="4343705"/>
            <a:ext cx="5482828"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567957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43000" y="685800"/>
            <a:ext cx="4572000" cy="3430588"/>
          </a:xfrm>
          <a:ln/>
        </p:spPr>
      </p:sp>
      <p:sp>
        <p:nvSpPr>
          <p:cNvPr id="68611" name="Rectangle 3"/>
          <p:cNvSpPr>
            <a:spLocks noGrp="1" noChangeArrowheads="1"/>
          </p:cNvSpPr>
          <p:nvPr>
            <p:ph type="body" idx="1"/>
          </p:nvPr>
        </p:nvSpPr>
        <p:spPr>
          <a:xfrm>
            <a:off x="687587" y="4343704"/>
            <a:ext cx="5482828"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extLst>
      <p:ext uri="{BB962C8B-B14F-4D97-AF65-F5344CB8AC3E}">
        <p14:creationId xmlns:p14="http://schemas.microsoft.com/office/powerpoint/2010/main" val="533071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43000" y="685800"/>
            <a:ext cx="4572000" cy="3430588"/>
          </a:xfrm>
          <a:ln/>
        </p:spPr>
      </p:sp>
      <p:sp>
        <p:nvSpPr>
          <p:cNvPr id="68611" name="Rectangle 3"/>
          <p:cNvSpPr>
            <a:spLocks noGrp="1" noChangeArrowheads="1"/>
          </p:cNvSpPr>
          <p:nvPr>
            <p:ph type="body" idx="1"/>
          </p:nvPr>
        </p:nvSpPr>
        <p:spPr>
          <a:xfrm>
            <a:off x="687587" y="4343704"/>
            <a:ext cx="5482828"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extLst>
      <p:ext uri="{BB962C8B-B14F-4D97-AF65-F5344CB8AC3E}">
        <p14:creationId xmlns:p14="http://schemas.microsoft.com/office/powerpoint/2010/main" val="1771072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43000" y="685800"/>
            <a:ext cx="4572000" cy="3430588"/>
          </a:xfrm>
          <a:ln/>
        </p:spPr>
      </p:sp>
      <p:sp>
        <p:nvSpPr>
          <p:cNvPr id="68611" name="Rectangle 3"/>
          <p:cNvSpPr>
            <a:spLocks noGrp="1" noChangeArrowheads="1"/>
          </p:cNvSpPr>
          <p:nvPr>
            <p:ph type="body" idx="1"/>
          </p:nvPr>
        </p:nvSpPr>
        <p:spPr>
          <a:xfrm>
            <a:off x="687587" y="4343704"/>
            <a:ext cx="5482828"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extLst>
      <p:ext uri="{BB962C8B-B14F-4D97-AF65-F5344CB8AC3E}">
        <p14:creationId xmlns:p14="http://schemas.microsoft.com/office/powerpoint/2010/main" val="1612335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990600" y="766763"/>
            <a:ext cx="5118100" cy="3838575"/>
          </a:xfrm>
          <a:ln/>
        </p:spPr>
      </p:sp>
      <p:sp>
        <p:nvSpPr>
          <p:cNvPr id="63491" name="Rectangle 3"/>
          <p:cNvSpPr>
            <a:spLocks noGrp="1" noChangeArrowheads="1"/>
          </p:cNvSpPr>
          <p:nvPr>
            <p:ph type="body" idx="1"/>
          </p:nvPr>
        </p:nvSpPr>
        <p:spPr>
          <a:xfrm>
            <a:off x="947499" y="4860089"/>
            <a:ext cx="5204304" cy="46062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charset="0"/>
              </a:rPr>
              <a:t>This chart illustrates the financial literacy scale, from below the OECD average, marked in red, to around the OECD average, marked in yellow, to high performance, marked in green</a:t>
            </a:r>
            <a:endParaRPr lang="en-US" altLang="en-US" dirty="0" smtClean="0">
              <a:latin typeface="Arial" charset="0"/>
            </a:endParaRPr>
          </a:p>
        </p:txBody>
      </p:sp>
    </p:spTree>
    <p:extLst>
      <p:ext uri="{BB962C8B-B14F-4D97-AF65-F5344CB8AC3E}">
        <p14:creationId xmlns:p14="http://schemas.microsoft.com/office/powerpoint/2010/main" val="1328667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990600" y="766763"/>
            <a:ext cx="5118100" cy="3838575"/>
          </a:xfrm>
          <a:ln/>
        </p:spPr>
      </p:sp>
      <p:sp>
        <p:nvSpPr>
          <p:cNvPr id="63491" name="Rectangle 3"/>
          <p:cNvSpPr>
            <a:spLocks noGrp="1" noChangeArrowheads="1"/>
          </p:cNvSpPr>
          <p:nvPr>
            <p:ph type="body" idx="1"/>
          </p:nvPr>
        </p:nvSpPr>
        <p:spPr>
          <a:xfrm>
            <a:off x="947499" y="4860089"/>
            <a:ext cx="5204304" cy="46062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charset="0"/>
              </a:rPr>
              <a:t>This chart illustrates the financial literacy scale, from below the OECD average, marked in red, to around the OECD average, marked in yellow, to high performance, marked in green</a:t>
            </a:r>
            <a:endParaRPr lang="en-US" altLang="en-US" dirty="0" smtClean="0">
              <a:latin typeface="Arial" charset="0"/>
            </a:endParaRPr>
          </a:p>
        </p:txBody>
      </p:sp>
    </p:spTree>
    <p:extLst>
      <p:ext uri="{BB962C8B-B14F-4D97-AF65-F5344CB8AC3E}">
        <p14:creationId xmlns:p14="http://schemas.microsoft.com/office/powerpoint/2010/main" val="1328667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43000" y="685800"/>
            <a:ext cx="4572000" cy="3430588"/>
          </a:xfrm>
          <a:ln/>
        </p:spPr>
      </p:sp>
      <p:sp>
        <p:nvSpPr>
          <p:cNvPr id="26627" name="Rectangle 3"/>
          <p:cNvSpPr>
            <a:spLocks noGrp="1" noChangeArrowheads="1"/>
          </p:cNvSpPr>
          <p:nvPr>
            <p:ph type="body" idx="1"/>
          </p:nvPr>
        </p:nvSpPr>
        <p:spPr>
          <a:xfrm>
            <a:off x="687587" y="4343704"/>
            <a:ext cx="5482828"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dirty="0" smtClean="0"/>
          </a:p>
        </p:txBody>
      </p:sp>
    </p:spTree>
    <p:extLst>
      <p:ext uri="{BB962C8B-B14F-4D97-AF65-F5344CB8AC3E}">
        <p14:creationId xmlns:p14="http://schemas.microsoft.com/office/powerpoint/2010/main" val="993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43000" y="685800"/>
            <a:ext cx="4572000" cy="3430588"/>
          </a:xfrm>
          <a:ln/>
        </p:spPr>
      </p:sp>
      <p:sp>
        <p:nvSpPr>
          <p:cNvPr id="26627" name="Rectangle 3"/>
          <p:cNvSpPr>
            <a:spLocks noGrp="1" noChangeArrowheads="1"/>
          </p:cNvSpPr>
          <p:nvPr>
            <p:ph type="body" idx="1"/>
          </p:nvPr>
        </p:nvSpPr>
        <p:spPr>
          <a:xfrm>
            <a:off x="687587" y="4343704"/>
            <a:ext cx="5482828"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extLst>
      <p:ext uri="{BB962C8B-B14F-4D97-AF65-F5344CB8AC3E}">
        <p14:creationId xmlns:p14="http://schemas.microsoft.com/office/powerpoint/2010/main" val="3034670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43000" y="685800"/>
            <a:ext cx="4572000" cy="3430588"/>
          </a:xfrm>
          <a:ln/>
        </p:spPr>
      </p:sp>
      <p:sp>
        <p:nvSpPr>
          <p:cNvPr id="26627" name="Rectangle 3"/>
          <p:cNvSpPr>
            <a:spLocks noGrp="1" noChangeArrowheads="1"/>
          </p:cNvSpPr>
          <p:nvPr>
            <p:ph type="body" idx="1"/>
          </p:nvPr>
        </p:nvSpPr>
        <p:spPr>
          <a:xfrm>
            <a:off x="687587" y="4343704"/>
            <a:ext cx="5482828"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Tree>
    <p:extLst>
      <p:ext uri="{BB962C8B-B14F-4D97-AF65-F5344CB8AC3E}">
        <p14:creationId xmlns:p14="http://schemas.microsoft.com/office/powerpoint/2010/main" val="2979142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2FD1C4-B1D4-44DE-9F0B-8FD5EB04BA68}" type="slidenum">
              <a:rPr lang="en-US" smtClean="0"/>
              <a:t>31</a:t>
            </a:fld>
            <a:endParaRPr lang="en-US" dirty="0"/>
          </a:p>
        </p:txBody>
      </p:sp>
    </p:spTree>
    <p:extLst>
      <p:ext uri="{BB962C8B-B14F-4D97-AF65-F5344CB8AC3E}">
        <p14:creationId xmlns:p14="http://schemas.microsoft.com/office/powerpoint/2010/main" val="707796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43000" y="685800"/>
            <a:ext cx="4572000" cy="3430588"/>
          </a:xfrm>
          <a:ln/>
        </p:spPr>
      </p:sp>
      <p:sp>
        <p:nvSpPr>
          <p:cNvPr id="34819" name="Rectangle 3"/>
          <p:cNvSpPr>
            <a:spLocks noGrp="1" noChangeArrowheads="1"/>
          </p:cNvSpPr>
          <p:nvPr>
            <p:ph type="body" idx="1"/>
          </p:nvPr>
        </p:nvSpPr>
        <p:spPr>
          <a:xfrm>
            <a:off x="687588" y="4343706"/>
            <a:ext cx="5482828"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Arial" charset="0"/>
            </a:endParaRPr>
          </a:p>
        </p:txBody>
      </p:sp>
    </p:spTree>
    <p:extLst>
      <p:ext uri="{BB962C8B-B14F-4D97-AF65-F5344CB8AC3E}">
        <p14:creationId xmlns:p14="http://schemas.microsoft.com/office/powerpoint/2010/main" val="3611647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43000" y="684213"/>
            <a:ext cx="4572000" cy="3430587"/>
          </a:xfrm>
          <a:ln/>
        </p:spPr>
      </p:sp>
      <p:sp>
        <p:nvSpPr>
          <p:cNvPr id="34819" name="Rectangle 3"/>
          <p:cNvSpPr>
            <a:spLocks noGrp="1" noChangeArrowheads="1"/>
          </p:cNvSpPr>
          <p:nvPr>
            <p:ph type="body" idx="1"/>
          </p:nvPr>
        </p:nvSpPr>
        <p:spPr>
          <a:xfrm>
            <a:off x="687587" y="4343705"/>
            <a:ext cx="5482828"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Arial" charset="0"/>
            </a:endParaRPr>
          </a:p>
        </p:txBody>
      </p:sp>
    </p:spTree>
    <p:extLst>
      <p:ext uri="{BB962C8B-B14F-4D97-AF65-F5344CB8AC3E}">
        <p14:creationId xmlns:p14="http://schemas.microsoft.com/office/powerpoint/2010/main" val="2847295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
        <p:nvSpPr>
          <p:cNvPr id="9" name="Rectangle 8"/>
          <p:cNvSpPr/>
          <p:nvPr userDrawn="1"/>
        </p:nvSpPr>
        <p:spPr>
          <a:xfrm>
            <a:off x="152400" y="143933"/>
            <a:ext cx="8839200" cy="656907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10" name="Rectangle 9"/>
          <p:cNvSpPr/>
          <p:nvPr userDrawn="1"/>
        </p:nvSpPr>
        <p:spPr>
          <a:xfrm>
            <a:off x="152400" y="2133600"/>
            <a:ext cx="8839200" cy="2667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Tree>
    <p:extLst>
      <p:ext uri="{BB962C8B-B14F-4D97-AF65-F5344CB8AC3E}">
        <p14:creationId xmlns:p14="http://schemas.microsoft.com/office/powerpoint/2010/main" val="3786747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7864BEE7-2C0A-0E47-B25C-055BDC063ED6}" type="datetimeFigureOut">
              <a:rPr lang="de-DE" smtClean="0"/>
              <a:t>18.07.2017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B553A36-766D-2B48-8572-A4F4118CCA20}" type="slidenum">
              <a:rPr lang="de-DE" smtClean="0"/>
              <a:t>‹#›</a:t>
            </a:fld>
            <a:endParaRPr lang="de-DE"/>
          </a:p>
        </p:txBody>
      </p:sp>
    </p:spTree>
    <p:extLst>
      <p:ext uri="{BB962C8B-B14F-4D97-AF65-F5344CB8AC3E}">
        <p14:creationId xmlns:p14="http://schemas.microsoft.com/office/powerpoint/2010/main" val="5717069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3559227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de-CH"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Textplatzhalt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6881353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CH"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7546708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41349593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CH"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9735395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Slide de título">
    <p:bg>
      <p:bgPr>
        <a:blipFill dpi="0" rotWithShape="1">
          <a:blip r:embed="rId2" cstate="print">
            <a:lum/>
          </a:blip>
          <a:srcRect/>
          <a:stretch>
            <a:fillRect l="-3000" r="-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3001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Título e texto verticais">
    <p:bg>
      <p:bgPr>
        <a:blipFill dpi="0" rotWithShape="1">
          <a:blip r:embed="rId2" cstate="print">
            <a:lum/>
          </a:blip>
          <a:srcRect/>
          <a:stretch>
            <a:fillRect l="-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3015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abeçalho da Seção">
    <p:bg>
      <p:bgPr>
        <a:blipFill dpi="0" rotWithShape="1">
          <a:blip r:embed="rId2" cstate="print">
            <a:lum/>
          </a:blip>
          <a:srcRect/>
          <a:stretch>
            <a:fillRect l="-2000" r="-5000"/>
          </a:stretch>
        </a:blipFill>
        <a:effectLst/>
      </p:bgPr>
    </p:bg>
    <p:spTree>
      <p:nvGrpSpPr>
        <p:cNvPr id="1" name=""/>
        <p:cNvGrpSpPr/>
        <p:nvPr/>
      </p:nvGrpSpPr>
      <p:grpSpPr>
        <a:xfrm>
          <a:off x="0" y="0"/>
          <a:ext cx="0" cy="0"/>
          <a:chOff x="0" y="0"/>
          <a:chExt cx="0" cy="0"/>
        </a:xfrm>
      </p:grpSpPr>
      <p:sp>
        <p:nvSpPr>
          <p:cNvPr id="7" name="Título 1"/>
          <p:cNvSpPr>
            <a:spLocks noGrp="1"/>
          </p:cNvSpPr>
          <p:nvPr>
            <p:ph type="title" hasCustomPrompt="1"/>
          </p:nvPr>
        </p:nvSpPr>
        <p:spPr>
          <a:xfrm>
            <a:off x="2411760" y="404664"/>
            <a:ext cx="6275040" cy="504056"/>
          </a:xfrm>
          <a:prstGeom prst="rect">
            <a:avLst/>
          </a:prstGeom>
        </p:spPr>
        <p:txBody>
          <a:bodyPr/>
          <a:lstStyle>
            <a:lvl1pPr algn="r">
              <a:defRPr b="1"/>
            </a:lvl1pPr>
          </a:lstStyle>
          <a:p>
            <a:r>
              <a:rPr lang="pt-BR" dirty="0" smtClean="0"/>
              <a:t>Título</a:t>
            </a:r>
            <a:endParaRPr lang="pt-BR" dirty="0"/>
          </a:p>
        </p:txBody>
      </p:sp>
    </p:spTree>
    <p:extLst>
      <p:ext uri="{BB962C8B-B14F-4D97-AF65-F5344CB8AC3E}">
        <p14:creationId xmlns:p14="http://schemas.microsoft.com/office/powerpoint/2010/main" val="38127145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uas Partes de Conteúdo">
    <p:bg>
      <p:bgPr>
        <a:blipFill dpi="0" rotWithShape="1">
          <a:blip r:embed="rId2" cstate="print">
            <a:lum/>
          </a:blip>
          <a:srcRect/>
          <a:stretch>
            <a:fillRect l="-2000" r="-5000"/>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8" name="Título 1"/>
          <p:cNvSpPr>
            <a:spLocks noGrp="1"/>
          </p:cNvSpPr>
          <p:nvPr>
            <p:ph type="title" hasCustomPrompt="1"/>
          </p:nvPr>
        </p:nvSpPr>
        <p:spPr>
          <a:xfrm>
            <a:off x="2411760" y="404664"/>
            <a:ext cx="6275040" cy="504056"/>
          </a:xfrm>
          <a:prstGeom prst="rect">
            <a:avLst/>
          </a:prstGeom>
        </p:spPr>
        <p:txBody>
          <a:bodyPr/>
          <a:lstStyle>
            <a:lvl1pPr algn="r">
              <a:defRPr b="1"/>
            </a:lvl1pPr>
          </a:lstStyle>
          <a:p>
            <a:r>
              <a:rPr lang="pt-BR" dirty="0" smtClean="0"/>
              <a:t>Título</a:t>
            </a:r>
            <a:endParaRPr lang="pt-BR" dirty="0"/>
          </a:p>
        </p:txBody>
      </p:sp>
    </p:spTree>
    <p:extLst>
      <p:ext uri="{BB962C8B-B14F-4D97-AF65-F5344CB8AC3E}">
        <p14:creationId xmlns:p14="http://schemas.microsoft.com/office/powerpoint/2010/main" val="38027050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mparação">
    <p:bg>
      <p:bgPr>
        <a:blipFill dpi="0" rotWithShape="1">
          <a:blip r:embed="rId2" cstate="print">
            <a:lum/>
          </a:blip>
          <a:srcRect/>
          <a:stretch>
            <a:fillRect l="-2000" r="-5000"/>
          </a:stretch>
        </a:blipFill>
        <a:effectLst/>
      </p:bgPr>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528191" y="1772816"/>
            <a:ext cx="4040188" cy="639762"/>
          </a:xfrm>
          <a:prstGeom prst="rect">
            <a:avLst/>
          </a:prstGeo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pt-BR" dirty="0" smtClean="0"/>
              <a:t>Clique para editar os estilos do texto mestre</a:t>
            </a:r>
          </a:p>
        </p:txBody>
      </p:sp>
      <p:sp>
        <p:nvSpPr>
          <p:cNvPr id="4" name="Espaço Reservado para Conteúdo 3"/>
          <p:cNvSpPr>
            <a:spLocks noGrp="1"/>
          </p:cNvSpPr>
          <p:nvPr>
            <p:ph sz="half" idx="2"/>
          </p:nvPr>
        </p:nvSpPr>
        <p:spPr>
          <a:xfrm>
            <a:off x="528191" y="2412578"/>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716017" y="1772816"/>
            <a:ext cx="4041775" cy="639762"/>
          </a:xfrm>
          <a:prstGeom prst="rect">
            <a:avLst/>
          </a:prstGeo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716017" y="2412578"/>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10" name="Título 1"/>
          <p:cNvSpPr>
            <a:spLocks noGrp="1"/>
          </p:cNvSpPr>
          <p:nvPr>
            <p:ph type="title" hasCustomPrompt="1"/>
          </p:nvPr>
        </p:nvSpPr>
        <p:spPr>
          <a:xfrm>
            <a:off x="2411760" y="404664"/>
            <a:ext cx="6275040" cy="504056"/>
          </a:xfrm>
          <a:prstGeom prst="rect">
            <a:avLst/>
          </a:prstGeom>
        </p:spPr>
        <p:txBody>
          <a:bodyPr/>
          <a:lstStyle>
            <a:lvl1pPr algn="r">
              <a:defRPr b="1"/>
            </a:lvl1pPr>
          </a:lstStyle>
          <a:p>
            <a:r>
              <a:rPr lang="pt-BR" dirty="0" smtClean="0"/>
              <a:t>Título</a:t>
            </a:r>
            <a:endParaRPr lang="pt-BR" dirty="0"/>
          </a:p>
        </p:txBody>
      </p:sp>
    </p:spTree>
    <p:extLst>
      <p:ext uri="{BB962C8B-B14F-4D97-AF65-F5344CB8AC3E}">
        <p14:creationId xmlns:p14="http://schemas.microsoft.com/office/powerpoint/2010/main" val="2626297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CH"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7864BEE7-2C0A-0E47-B25C-055BDC063ED6}" type="datetimeFigureOut">
              <a:rPr lang="de-DE" smtClean="0"/>
              <a:t>18.07.2017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B553A36-766D-2B48-8572-A4F4118CCA20}" type="slidenum">
              <a:rPr lang="de-DE" smtClean="0"/>
              <a:t>‹#›</a:t>
            </a:fld>
            <a:endParaRPr lang="de-DE"/>
          </a:p>
        </p:txBody>
      </p:sp>
    </p:spTree>
    <p:extLst>
      <p:ext uri="{BB962C8B-B14F-4D97-AF65-F5344CB8AC3E}">
        <p14:creationId xmlns:p14="http://schemas.microsoft.com/office/powerpoint/2010/main" val="8480429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omente título">
    <p:bg>
      <p:bgPr>
        <a:blipFill dpi="0" rotWithShape="1">
          <a:blip r:embed="rId2" cstate="print">
            <a:lum/>
          </a:blip>
          <a:srcRect/>
          <a:stretch>
            <a:fillRect l="-2000" r="-5000"/>
          </a:stretch>
        </a:blipFill>
        <a:effectLst/>
      </p:bgPr>
    </p:bg>
    <p:spTree>
      <p:nvGrpSpPr>
        <p:cNvPr id="1" name=""/>
        <p:cNvGrpSpPr/>
        <p:nvPr/>
      </p:nvGrpSpPr>
      <p:grpSpPr>
        <a:xfrm>
          <a:off x="0" y="0"/>
          <a:ext cx="0" cy="0"/>
          <a:chOff x="0" y="0"/>
          <a:chExt cx="0" cy="0"/>
        </a:xfrm>
      </p:grpSpPr>
      <p:sp>
        <p:nvSpPr>
          <p:cNvPr id="6" name="Título 1"/>
          <p:cNvSpPr>
            <a:spLocks noGrp="1"/>
          </p:cNvSpPr>
          <p:nvPr>
            <p:ph type="title" hasCustomPrompt="1"/>
          </p:nvPr>
        </p:nvSpPr>
        <p:spPr>
          <a:xfrm>
            <a:off x="2411760" y="404664"/>
            <a:ext cx="6275040" cy="504056"/>
          </a:xfrm>
          <a:prstGeom prst="rect">
            <a:avLst/>
          </a:prstGeom>
        </p:spPr>
        <p:txBody>
          <a:bodyPr/>
          <a:lstStyle>
            <a:lvl1pPr algn="r">
              <a:defRPr b="1"/>
            </a:lvl1pPr>
          </a:lstStyle>
          <a:p>
            <a:r>
              <a:rPr lang="pt-BR" dirty="0" smtClean="0"/>
              <a:t>Título</a:t>
            </a:r>
            <a:endParaRPr lang="pt-BR" dirty="0"/>
          </a:p>
        </p:txBody>
      </p:sp>
    </p:spTree>
    <p:extLst>
      <p:ext uri="{BB962C8B-B14F-4D97-AF65-F5344CB8AC3E}">
        <p14:creationId xmlns:p14="http://schemas.microsoft.com/office/powerpoint/2010/main" val="40635348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ítulo e texto vertical">
    <p:bg>
      <p:bgPr>
        <a:blipFill dpi="0" rotWithShape="1">
          <a:blip r:embed="rId2" cstate="print">
            <a:lum/>
          </a:blip>
          <a:srcRect/>
          <a:stretch>
            <a:fillRect l="-2000" r="-5000"/>
          </a:stretch>
        </a:blipFill>
        <a:effectLst/>
      </p:bgPr>
    </p:bg>
    <p:spTree>
      <p:nvGrpSpPr>
        <p:cNvPr id="1" name=""/>
        <p:cNvGrpSpPr/>
        <p:nvPr/>
      </p:nvGrpSpPr>
      <p:grpSpPr>
        <a:xfrm>
          <a:off x="0" y="0"/>
          <a:ext cx="0" cy="0"/>
          <a:chOff x="0" y="0"/>
          <a:chExt cx="0" cy="0"/>
        </a:xfrm>
      </p:grpSpPr>
      <p:sp>
        <p:nvSpPr>
          <p:cNvPr id="3" name="Espaço Reservado para Texto Vertical 2"/>
          <p:cNvSpPr>
            <a:spLocks noGrp="1"/>
          </p:cNvSpPr>
          <p:nvPr>
            <p:ph type="body" orient="vert" idx="1"/>
          </p:nvPr>
        </p:nvSpPr>
        <p:spPr>
          <a:xfrm>
            <a:off x="457200" y="1783358"/>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Título 1"/>
          <p:cNvSpPr>
            <a:spLocks noGrp="1"/>
          </p:cNvSpPr>
          <p:nvPr>
            <p:ph type="title" hasCustomPrompt="1"/>
          </p:nvPr>
        </p:nvSpPr>
        <p:spPr>
          <a:xfrm>
            <a:off x="2411760" y="404664"/>
            <a:ext cx="6275040" cy="504056"/>
          </a:xfrm>
          <a:prstGeom prst="rect">
            <a:avLst/>
          </a:prstGeom>
        </p:spPr>
        <p:txBody>
          <a:bodyPr/>
          <a:lstStyle>
            <a:lvl1pPr algn="r">
              <a:defRPr b="1"/>
            </a:lvl1pPr>
          </a:lstStyle>
          <a:p>
            <a:r>
              <a:rPr lang="pt-BR" dirty="0" smtClean="0"/>
              <a:t>Título</a:t>
            </a:r>
            <a:endParaRPr lang="pt-BR" dirty="0"/>
          </a:p>
        </p:txBody>
      </p:sp>
    </p:spTree>
    <p:extLst>
      <p:ext uri="{BB962C8B-B14F-4D97-AF65-F5344CB8AC3E}">
        <p14:creationId xmlns:p14="http://schemas.microsoft.com/office/powerpoint/2010/main" val="38128350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7" name="Rectangle 6"/>
          <p:cNvSpPr/>
          <p:nvPr userDrawn="1"/>
        </p:nvSpPr>
        <p:spPr>
          <a:xfrm>
            <a:off x="0" y="76200"/>
            <a:ext cx="9144000" cy="95567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2" name="Title 1"/>
          <p:cNvSpPr>
            <a:spLocks noGrp="1"/>
          </p:cNvSpPr>
          <p:nvPr>
            <p:ph type="title"/>
          </p:nvPr>
        </p:nvSpPr>
        <p:spPr>
          <a:xfrm>
            <a:off x="628650" y="76201"/>
            <a:ext cx="7886700" cy="990600"/>
          </a:xfrm>
        </p:spPr>
        <p:txBody>
          <a:bodyPr/>
          <a:lstStyle>
            <a:lvl1pPr>
              <a:defRPr>
                <a:solidFill>
                  <a:schemeClr val="bg1"/>
                </a:solidFill>
                <a:latin typeface="Candara" panose="020E0502030303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1636B50-1568-46C1-8A38-CB6C3F285AA6}" type="datetimeFigureOut">
              <a:rPr lang="en-US" smtClean="0">
                <a:solidFill>
                  <a:prstClr val="black">
                    <a:tint val="75000"/>
                  </a:prstClr>
                </a:solidFill>
              </a:rPr>
              <a:pPr/>
              <a:t>7/18/2017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091416-9919-4B77-BB99-3104384AC9B6}"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152400" y="143933"/>
            <a:ext cx="8839200" cy="656907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Tree>
    <p:extLst>
      <p:ext uri="{BB962C8B-B14F-4D97-AF65-F5344CB8AC3E}">
        <p14:creationId xmlns:p14="http://schemas.microsoft.com/office/powerpoint/2010/main" val="511215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ítulo e texto verticais">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beçalho da Seção">
    <p:spTree>
      <p:nvGrpSpPr>
        <p:cNvPr id="1" name=""/>
        <p:cNvGrpSpPr/>
        <p:nvPr/>
      </p:nvGrpSpPr>
      <p:grpSpPr>
        <a:xfrm>
          <a:off x="0" y="0"/>
          <a:ext cx="0" cy="0"/>
          <a:chOff x="0" y="0"/>
          <a:chExt cx="0" cy="0"/>
        </a:xfrm>
      </p:grpSpPr>
      <p:sp>
        <p:nvSpPr>
          <p:cNvPr id="7" name="Título 1"/>
          <p:cNvSpPr>
            <a:spLocks noGrp="1"/>
          </p:cNvSpPr>
          <p:nvPr>
            <p:ph type="title" hasCustomPrompt="1"/>
          </p:nvPr>
        </p:nvSpPr>
        <p:spPr>
          <a:xfrm>
            <a:off x="2411760" y="404664"/>
            <a:ext cx="6275040" cy="504056"/>
          </a:xfrm>
          <a:prstGeom prst="rect">
            <a:avLst/>
          </a:prstGeom>
        </p:spPr>
        <p:txBody>
          <a:bodyPr/>
          <a:lstStyle>
            <a:lvl1pPr algn="r">
              <a:defRPr b="1"/>
            </a:lvl1pPr>
          </a:lstStyle>
          <a:p>
            <a:r>
              <a:rPr lang="pt-BR" dirty="0" smtClean="0"/>
              <a:t>Título</a:t>
            </a:r>
            <a:endParaRPr lang="pt-B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8" name="Título 1"/>
          <p:cNvSpPr>
            <a:spLocks noGrp="1"/>
          </p:cNvSpPr>
          <p:nvPr>
            <p:ph type="title" hasCustomPrompt="1"/>
          </p:nvPr>
        </p:nvSpPr>
        <p:spPr>
          <a:xfrm>
            <a:off x="2411760" y="404664"/>
            <a:ext cx="6275040" cy="504056"/>
          </a:xfrm>
          <a:prstGeom prst="rect">
            <a:avLst/>
          </a:prstGeom>
        </p:spPr>
        <p:txBody>
          <a:bodyPr/>
          <a:lstStyle>
            <a:lvl1pPr algn="r">
              <a:defRPr b="1"/>
            </a:lvl1pPr>
          </a:lstStyle>
          <a:p>
            <a:r>
              <a:rPr lang="pt-BR" dirty="0" smtClean="0"/>
              <a:t>Título</a:t>
            </a:r>
            <a:endParaRPr lang="pt-B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528191" y="1772816"/>
            <a:ext cx="4040188" cy="639762"/>
          </a:xfrm>
          <a:prstGeom prst="rect">
            <a:avLst/>
          </a:prstGeo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pt-BR" dirty="0" smtClean="0"/>
              <a:t>Clique para editar os estilos do texto mestre</a:t>
            </a:r>
          </a:p>
        </p:txBody>
      </p:sp>
      <p:sp>
        <p:nvSpPr>
          <p:cNvPr id="4" name="Espaço Reservado para Conteúdo 3"/>
          <p:cNvSpPr>
            <a:spLocks noGrp="1"/>
          </p:cNvSpPr>
          <p:nvPr>
            <p:ph sz="half" idx="2"/>
          </p:nvPr>
        </p:nvSpPr>
        <p:spPr>
          <a:xfrm>
            <a:off x="528191" y="2412578"/>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716017" y="1772816"/>
            <a:ext cx="4041775" cy="639762"/>
          </a:xfrm>
          <a:prstGeom prst="rect">
            <a:avLst/>
          </a:prstGeo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716017" y="2412578"/>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10" name="Título 1"/>
          <p:cNvSpPr>
            <a:spLocks noGrp="1"/>
          </p:cNvSpPr>
          <p:nvPr>
            <p:ph type="title" hasCustomPrompt="1"/>
          </p:nvPr>
        </p:nvSpPr>
        <p:spPr>
          <a:xfrm>
            <a:off x="2411760" y="404664"/>
            <a:ext cx="6275040" cy="504056"/>
          </a:xfrm>
          <a:prstGeom prst="rect">
            <a:avLst/>
          </a:prstGeom>
        </p:spPr>
        <p:txBody>
          <a:bodyPr/>
          <a:lstStyle>
            <a:lvl1pPr algn="r">
              <a:defRPr b="1"/>
            </a:lvl1pPr>
          </a:lstStyle>
          <a:p>
            <a:r>
              <a:rPr lang="pt-BR" dirty="0" smtClean="0"/>
              <a:t>Título</a:t>
            </a:r>
            <a:endParaRPr lang="pt-B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sp>
        <p:nvSpPr>
          <p:cNvPr id="6" name="Título 1"/>
          <p:cNvSpPr>
            <a:spLocks noGrp="1"/>
          </p:cNvSpPr>
          <p:nvPr>
            <p:ph type="title" hasCustomPrompt="1"/>
          </p:nvPr>
        </p:nvSpPr>
        <p:spPr>
          <a:xfrm>
            <a:off x="2411760" y="404664"/>
            <a:ext cx="6275040" cy="504056"/>
          </a:xfrm>
          <a:prstGeom prst="rect">
            <a:avLst/>
          </a:prstGeom>
        </p:spPr>
        <p:txBody>
          <a:bodyPr/>
          <a:lstStyle>
            <a:lvl1pPr algn="r">
              <a:defRPr b="1"/>
            </a:lvl1pPr>
          </a:lstStyle>
          <a:p>
            <a:r>
              <a:rPr lang="pt-BR" dirty="0" smtClean="0"/>
              <a:t>Título</a:t>
            </a:r>
            <a:endParaRPr lang="pt-B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ítulo e texto vertical">
    <p:spTree>
      <p:nvGrpSpPr>
        <p:cNvPr id="1" name=""/>
        <p:cNvGrpSpPr/>
        <p:nvPr/>
      </p:nvGrpSpPr>
      <p:grpSpPr>
        <a:xfrm>
          <a:off x="0" y="0"/>
          <a:ext cx="0" cy="0"/>
          <a:chOff x="0" y="0"/>
          <a:chExt cx="0" cy="0"/>
        </a:xfrm>
      </p:grpSpPr>
      <p:sp>
        <p:nvSpPr>
          <p:cNvPr id="3" name="Espaço Reservado para Texto Vertical 2"/>
          <p:cNvSpPr>
            <a:spLocks noGrp="1"/>
          </p:cNvSpPr>
          <p:nvPr>
            <p:ph type="body" orient="vert" idx="1"/>
          </p:nvPr>
        </p:nvSpPr>
        <p:spPr>
          <a:xfrm>
            <a:off x="457200" y="1783358"/>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Título 1"/>
          <p:cNvSpPr>
            <a:spLocks noGrp="1"/>
          </p:cNvSpPr>
          <p:nvPr>
            <p:ph type="title" hasCustomPrompt="1"/>
          </p:nvPr>
        </p:nvSpPr>
        <p:spPr>
          <a:xfrm>
            <a:off x="2411760" y="404664"/>
            <a:ext cx="6275040" cy="504056"/>
          </a:xfrm>
          <a:prstGeom prst="rect">
            <a:avLst/>
          </a:prstGeom>
        </p:spPr>
        <p:txBody>
          <a:bodyPr/>
          <a:lstStyle>
            <a:lvl1pPr algn="r">
              <a:defRPr b="1"/>
            </a:lvl1pPr>
          </a:lstStyle>
          <a:p>
            <a:r>
              <a:rPr lang="pt-BR" dirty="0" smtClean="0"/>
              <a:t>Título</a:t>
            </a:r>
            <a:endParaRPr lang="pt-B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7" name="Rectangle 6"/>
          <p:cNvSpPr/>
          <p:nvPr userDrawn="1"/>
        </p:nvSpPr>
        <p:spPr>
          <a:xfrm>
            <a:off x="0" y="76200"/>
            <a:ext cx="9144000" cy="95567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 name="Title 1"/>
          <p:cNvSpPr>
            <a:spLocks noGrp="1"/>
          </p:cNvSpPr>
          <p:nvPr>
            <p:ph type="title"/>
          </p:nvPr>
        </p:nvSpPr>
        <p:spPr>
          <a:xfrm>
            <a:off x="628650" y="76201"/>
            <a:ext cx="7886700" cy="990600"/>
          </a:xfrm>
        </p:spPr>
        <p:txBody>
          <a:bodyPr/>
          <a:lstStyle>
            <a:lvl1pPr>
              <a:defRPr>
                <a:solidFill>
                  <a:schemeClr val="bg1"/>
                </a:solidFill>
                <a:latin typeface="Candara" panose="020E0502030303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1636B50-1568-46C1-8A38-CB6C3F285AA6}" type="datetimeFigureOut">
              <a:rPr lang="en-US" smtClean="0"/>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91416-9919-4B77-BB99-3104384AC9B6}" type="slidenum">
              <a:rPr lang="en-US" smtClean="0"/>
              <a:t>‹#›</a:t>
            </a:fld>
            <a:endParaRPr lang="en-US"/>
          </a:p>
        </p:txBody>
      </p:sp>
      <p:sp>
        <p:nvSpPr>
          <p:cNvPr id="8" name="Rectangle 7"/>
          <p:cNvSpPr/>
          <p:nvPr userDrawn="1"/>
        </p:nvSpPr>
        <p:spPr>
          <a:xfrm>
            <a:off x="152400" y="143933"/>
            <a:ext cx="8839200" cy="656907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Tree>
    <p:extLst>
      <p:ext uri="{BB962C8B-B14F-4D97-AF65-F5344CB8AC3E}">
        <p14:creationId xmlns:p14="http://schemas.microsoft.com/office/powerpoint/2010/main" val="30073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76200"/>
            <a:ext cx="9144000" cy="95567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4" name="Date Placeholder 3"/>
          <p:cNvSpPr>
            <a:spLocks noGrp="1"/>
          </p:cNvSpPr>
          <p:nvPr>
            <p:ph type="dt" sz="half" idx="10"/>
          </p:nvPr>
        </p:nvSpPr>
        <p:spPr/>
        <p:txBody>
          <a:bodyPr/>
          <a:lstStyle/>
          <a:p>
            <a:fld id="{B1636B50-1568-46C1-8A38-CB6C3F285AA6}" type="datetimeFigureOut">
              <a:rPr lang="en-US" smtClean="0"/>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91416-9919-4B77-BB99-3104384AC9B6}" type="slidenum">
              <a:rPr lang="en-US" smtClean="0"/>
              <a:t>‹#›</a:t>
            </a:fld>
            <a:endParaRPr lang="en-US"/>
          </a:p>
        </p:txBody>
      </p:sp>
      <p:sp>
        <p:nvSpPr>
          <p:cNvPr id="8" name="Rectangle 7"/>
          <p:cNvSpPr/>
          <p:nvPr userDrawn="1"/>
        </p:nvSpPr>
        <p:spPr>
          <a:xfrm>
            <a:off x="152400" y="143933"/>
            <a:ext cx="8839200" cy="656907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Tree>
    <p:extLst>
      <p:ext uri="{BB962C8B-B14F-4D97-AF65-F5344CB8AC3E}">
        <p14:creationId xmlns:p14="http://schemas.microsoft.com/office/powerpoint/2010/main" val="1760691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제목 슬라이드">
    <p:spTree>
      <p:nvGrpSpPr>
        <p:cNvPr id="1" name=""/>
        <p:cNvGrpSpPr/>
        <p:nvPr/>
      </p:nvGrpSpPr>
      <p:grpSpPr>
        <a:xfrm>
          <a:off x="0" y="0"/>
          <a:ext cx="0" cy="0"/>
          <a:chOff x="0" y="0"/>
          <a:chExt cx="0" cy="0"/>
        </a:xfrm>
      </p:grpSpPr>
      <p:pic>
        <p:nvPicPr>
          <p:cNvPr id="4" name="Picture 3" descr="C:\Users\hanskys\Desktop\EDU\pisa presentation\usb files\GettyImages_145629557.jpg"/>
          <p:cNvPicPr>
            <a:picLocks noChangeAspect="1" noChangeArrowheads="1"/>
          </p:cNvPicPr>
          <p:nvPr/>
        </p:nvPicPr>
        <p:blipFill>
          <a:blip r:embed="rId2">
            <a:extLst>
              <a:ext uri="{28A0092B-C50C-407E-A947-70E740481C1C}">
                <a14:useLocalDpi xmlns:a14="http://schemas.microsoft.com/office/drawing/2010/main" val="0"/>
              </a:ext>
            </a:extLst>
          </a:blip>
          <a:srcRect b="9657"/>
          <a:stretch>
            <a:fillRect/>
          </a:stretch>
        </p:blipFill>
        <p:spPr bwMode="auto">
          <a:xfrm>
            <a:off x="3270255" y="4581806"/>
            <a:ext cx="3784023" cy="227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0"/>
          <p:cNvSpPr/>
          <p:nvPr/>
        </p:nvSpPr>
        <p:spPr>
          <a:xfrm rot="16200000">
            <a:off x="2519772" y="5481228"/>
            <a:ext cx="2232248" cy="576064"/>
          </a:xfrm>
          <a:prstGeom prst="rect">
            <a:avLst/>
          </a:prstGeom>
          <a:gradFill flip="none" rotWithShape="1">
            <a:gsLst>
              <a:gs pos="0">
                <a:srgbClr val="7F7F7F"/>
              </a:gs>
              <a:gs pos="58000">
                <a:srgbClr val="D25F26">
                  <a:alpha val="35000"/>
                </a:srgbClr>
              </a:gs>
              <a:gs pos="100000">
                <a:srgbClr val="278D99">
                  <a:tint val="23500"/>
                  <a:satMod val="160000"/>
                  <a:alpha val="0"/>
                </a:srgbClr>
              </a:gs>
            </a:gsLst>
            <a:lin ang="5400000" scaled="1"/>
            <a:tileRect/>
          </a:gradFill>
          <a:ln w="12700" cap="flat" cmpd="sng" algn="ctr">
            <a:noFill/>
            <a:prstDash val="solid"/>
            <a:miter lim="800000"/>
          </a:ln>
          <a:effectLst/>
        </p:spPr>
        <p:txBody>
          <a:bodyPr lIns="91365" tIns="45683" rIns="91365" bIns="45683" anchor="ctr"/>
          <a:lstStyle/>
          <a:p>
            <a:pPr algn="ctr" defTabSz="913651">
              <a:defRPr/>
            </a:pPr>
            <a:endParaRPr lang="en-US" kern="0" dirty="0">
              <a:solidFill>
                <a:sysClr val="window" lastClr="FFFFFF"/>
              </a:solidFill>
              <a:latin typeface="Arial" pitchFamily="34" charset="0"/>
              <a:cs typeface="Arial" pitchFamily="34" charset="0"/>
            </a:endParaRPr>
          </a:p>
        </p:txBody>
      </p:sp>
      <p:sp>
        <p:nvSpPr>
          <p:cNvPr id="6" name="Rectangle 40"/>
          <p:cNvSpPr>
            <a:spLocks noChangeArrowheads="1"/>
          </p:cNvSpPr>
          <p:nvPr/>
        </p:nvSpPr>
        <p:spPr bwMode="auto">
          <a:xfrm rot="16200000">
            <a:off x="1619889" y="5157720"/>
            <a:ext cx="2232772" cy="1223818"/>
          </a:xfrm>
          <a:prstGeom prst="rect">
            <a:avLst/>
          </a:prstGeom>
          <a:solidFill>
            <a:srgbClr val="7F7C8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91365" tIns="45683" rIns="91365" bIns="45683" anchor="ctr"/>
          <a:lstStyle>
            <a:lvl1pPr defTabSz="1017588" eaLnBrk="0" hangingPunct="0">
              <a:defRPr sz="2400" b="1">
                <a:solidFill>
                  <a:schemeClr val="bg1"/>
                </a:solidFill>
                <a:latin typeface="Arial" charset="0"/>
              </a:defRPr>
            </a:lvl1pPr>
            <a:lvl2pPr marL="742950" indent="-285750" defTabSz="1017588" eaLnBrk="0" hangingPunct="0">
              <a:defRPr sz="2400" b="1">
                <a:solidFill>
                  <a:schemeClr val="bg1"/>
                </a:solidFill>
                <a:latin typeface="Arial" charset="0"/>
              </a:defRPr>
            </a:lvl2pPr>
            <a:lvl3pPr marL="1143000" indent="-228600" defTabSz="1017588" eaLnBrk="0" hangingPunct="0">
              <a:defRPr sz="2400" b="1">
                <a:solidFill>
                  <a:schemeClr val="bg1"/>
                </a:solidFill>
                <a:latin typeface="Arial" charset="0"/>
              </a:defRPr>
            </a:lvl3pPr>
            <a:lvl4pPr marL="1600200" indent="-228600" defTabSz="1017588" eaLnBrk="0" hangingPunct="0">
              <a:defRPr sz="2400" b="1">
                <a:solidFill>
                  <a:schemeClr val="bg1"/>
                </a:solidFill>
                <a:latin typeface="Arial" charset="0"/>
              </a:defRPr>
            </a:lvl4pPr>
            <a:lvl5pPr marL="2057400" indent="-228600" defTabSz="1017588" eaLnBrk="0" hangingPunct="0">
              <a:defRPr sz="2400" b="1">
                <a:solidFill>
                  <a:schemeClr val="bg1"/>
                </a:solidFill>
                <a:latin typeface="Arial" charset="0"/>
              </a:defRPr>
            </a:lvl5pPr>
            <a:lvl6pPr marL="2514600" indent="-228600" defTabSz="1017588" eaLnBrk="0" fontAlgn="base" hangingPunct="0">
              <a:spcBef>
                <a:spcPct val="0"/>
              </a:spcBef>
              <a:spcAft>
                <a:spcPct val="0"/>
              </a:spcAft>
              <a:defRPr sz="2400" b="1">
                <a:solidFill>
                  <a:schemeClr val="bg1"/>
                </a:solidFill>
                <a:latin typeface="Arial" charset="0"/>
              </a:defRPr>
            </a:lvl6pPr>
            <a:lvl7pPr marL="2971800" indent="-228600" defTabSz="1017588" eaLnBrk="0" fontAlgn="base" hangingPunct="0">
              <a:spcBef>
                <a:spcPct val="0"/>
              </a:spcBef>
              <a:spcAft>
                <a:spcPct val="0"/>
              </a:spcAft>
              <a:defRPr sz="2400" b="1">
                <a:solidFill>
                  <a:schemeClr val="bg1"/>
                </a:solidFill>
                <a:latin typeface="Arial" charset="0"/>
              </a:defRPr>
            </a:lvl7pPr>
            <a:lvl8pPr marL="3429000" indent="-228600" defTabSz="1017588" eaLnBrk="0" fontAlgn="base" hangingPunct="0">
              <a:spcBef>
                <a:spcPct val="0"/>
              </a:spcBef>
              <a:spcAft>
                <a:spcPct val="0"/>
              </a:spcAft>
              <a:defRPr sz="2400" b="1">
                <a:solidFill>
                  <a:schemeClr val="bg1"/>
                </a:solidFill>
                <a:latin typeface="Arial" charset="0"/>
              </a:defRPr>
            </a:lvl8pPr>
            <a:lvl9pPr marL="3886200" indent="-228600" defTabSz="1017588" eaLnBrk="0" fontAlgn="base" hangingPunct="0">
              <a:spcBef>
                <a:spcPct val="0"/>
              </a:spcBef>
              <a:spcAft>
                <a:spcPct val="0"/>
              </a:spcAft>
              <a:defRPr sz="2400" b="1">
                <a:solidFill>
                  <a:schemeClr val="bg1"/>
                </a:solidFill>
                <a:latin typeface="Arial" charset="0"/>
              </a:defRPr>
            </a:lvl9pPr>
          </a:lstStyle>
          <a:p>
            <a:pPr algn="ctr" eaLnBrk="1" fontAlgn="base" hangingPunct="1">
              <a:spcBef>
                <a:spcPct val="0"/>
              </a:spcBef>
              <a:spcAft>
                <a:spcPct val="0"/>
              </a:spcAft>
              <a:defRPr/>
            </a:pPr>
            <a:endParaRPr lang="en-US" altLang="en-US" sz="1800" b="0" dirty="0" smtClean="0">
              <a:solidFill>
                <a:srgbClr val="FFFFFF"/>
              </a:solidFill>
              <a:cs typeface="Arial" charset="0"/>
            </a:endParaRPr>
          </a:p>
        </p:txBody>
      </p:sp>
      <p:pic>
        <p:nvPicPr>
          <p:cNvPr id="7" name="Picture 4" descr="C:\Users\hanskys\Desktop\EDU\pisa presentation\usb files\Reading_shutterstock_124410865_pisa.jpg"/>
          <p:cNvPicPr>
            <a:picLocks noChangeAspect="1" noChangeArrowheads="1"/>
          </p:cNvPicPr>
          <p:nvPr/>
        </p:nvPicPr>
        <p:blipFill>
          <a:blip r:embed="rId3">
            <a:extLst>
              <a:ext uri="{28A0092B-C50C-407E-A947-70E740481C1C}">
                <a14:useLocalDpi xmlns:a14="http://schemas.microsoft.com/office/drawing/2010/main" val="0"/>
              </a:ext>
            </a:extLst>
          </a:blip>
          <a:srcRect b="17033"/>
          <a:stretch>
            <a:fillRect/>
          </a:stretch>
        </p:blipFill>
        <p:spPr bwMode="auto">
          <a:xfrm>
            <a:off x="4211208" y="2349034"/>
            <a:ext cx="4033694" cy="223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0"/>
          <p:cNvSpPr/>
          <p:nvPr/>
        </p:nvSpPr>
        <p:spPr>
          <a:xfrm rot="16200000">
            <a:off x="3959932" y="3176971"/>
            <a:ext cx="2232248" cy="576064"/>
          </a:xfrm>
          <a:prstGeom prst="rect">
            <a:avLst/>
          </a:prstGeom>
          <a:gradFill flip="none" rotWithShape="1">
            <a:gsLst>
              <a:gs pos="0">
                <a:srgbClr val="D25F26"/>
              </a:gs>
              <a:gs pos="58000">
                <a:srgbClr val="D25F26">
                  <a:alpha val="35000"/>
                </a:srgbClr>
              </a:gs>
              <a:gs pos="100000">
                <a:srgbClr val="278D99">
                  <a:tint val="23500"/>
                  <a:satMod val="160000"/>
                  <a:alpha val="0"/>
                </a:srgbClr>
              </a:gs>
            </a:gsLst>
            <a:lin ang="5400000" scaled="1"/>
            <a:tileRect/>
          </a:gradFill>
          <a:ln w="12700" cap="flat" cmpd="sng" algn="ctr">
            <a:noFill/>
            <a:prstDash val="solid"/>
            <a:miter lim="800000"/>
          </a:ln>
          <a:effectLst/>
        </p:spPr>
        <p:txBody>
          <a:bodyPr lIns="91365" tIns="45683" rIns="91365" bIns="45683" anchor="ctr"/>
          <a:lstStyle/>
          <a:p>
            <a:pPr algn="ctr" defTabSz="913651">
              <a:defRPr/>
            </a:pPr>
            <a:endParaRPr lang="en-US" kern="0" dirty="0">
              <a:solidFill>
                <a:sysClr val="window" lastClr="FFFFFF"/>
              </a:solidFill>
              <a:latin typeface="Arial" pitchFamily="34" charset="0"/>
              <a:cs typeface="Arial" pitchFamily="34" charset="0"/>
            </a:endParaRPr>
          </a:p>
        </p:txBody>
      </p:sp>
      <p:sp>
        <p:nvSpPr>
          <p:cNvPr id="9" name="Rectangle 40"/>
          <p:cNvSpPr>
            <a:spLocks noChangeArrowheads="1"/>
          </p:cNvSpPr>
          <p:nvPr/>
        </p:nvSpPr>
        <p:spPr bwMode="auto">
          <a:xfrm rot="16200000">
            <a:off x="3059461" y="2852789"/>
            <a:ext cx="2232772" cy="1225261"/>
          </a:xfrm>
          <a:prstGeom prst="rect">
            <a:avLst/>
          </a:prstGeom>
          <a:solidFill>
            <a:srgbClr val="D25F26"/>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91365" tIns="45683" rIns="91365" bIns="45683" anchor="ctr"/>
          <a:lstStyle>
            <a:lvl1pPr defTabSz="1017588" eaLnBrk="0" hangingPunct="0">
              <a:defRPr sz="2400" b="1">
                <a:solidFill>
                  <a:schemeClr val="bg1"/>
                </a:solidFill>
                <a:latin typeface="Arial" charset="0"/>
              </a:defRPr>
            </a:lvl1pPr>
            <a:lvl2pPr marL="742950" indent="-285750" defTabSz="1017588" eaLnBrk="0" hangingPunct="0">
              <a:defRPr sz="2400" b="1">
                <a:solidFill>
                  <a:schemeClr val="bg1"/>
                </a:solidFill>
                <a:latin typeface="Arial" charset="0"/>
              </a:defRPr>
            </a:lvl2pPr>
            <a:lvl3pPr marL="1143000" indent="-228600" defTabSz="1017588" eaLnBrk="0" hangingPunct="0">
              <a:defRPr sz="2400" b="1">
                <a:solidFill>
                  <a:schemeClr val="bg1"/>
                </a:solidFill>
                <a:latin typeface="Arial" charset="0"/>
              </a:defRPr>
            </a:lvl3pPr>
            <a:lvl4pPr marL="1600200" indent="-228600" defTabSz="1017588" eaLnBrk="0" hangingPunct="0">
              <a:defRPr sz="2400" b="1">
                <a:solidFill>
                  <a:schemeClr val="bg1"/>
                </a:solidFill>
                <a:latin typeface="Arial" charset="0"/>
              </a:defRPr>
            </a:lvl4pPr>
            <a:lvl5pPr marL="2057400" indent="-228600" defTabSz="1017588" eaLnBrk="0" hangingPunct="0">
              <a:defRPr sz="2400" b="1">
                <a:solidFill>
                  <a:schemeClr val="bg1"/>
                </a:solidFill>
                <a:latin typeface="Arial" charset="0"/>
              </a:defRPr>
            </a:lvl5pPr>
            <a:lvl6pPr marL="2514600" indent="-228600" defTabSz="1017588" eaLnBrk="0" fontAlgn="base" hangingPunct="0">
              <a:spcBef>
                <a:spcPct val="0"/>
              </a:spcBef>
              <a:spcAft>
                <a:spcPct val="0"/>
              </a:spcAft>
              <a:defRPr sz="2400" b="1">
                <a:solidFill>
                  <a:schemeClr val="bg1"/>
                </a:solidFill>
                <a:latin typeface="Arial" charset="0"/>
              </a:defRPr>
            </a:lvl6pPr>
            <a:lvl7pPr marL="2971800" indent="-228600" defTabSz="1017588" eaLnBrk="0" fontAlgn="base" hangingPunct="0">
              <a:spcBef>
                <a:spcPct val="0"/>
              </a:spcBef>
              <a:spcAft>
                <a:spcPct val="0"/>
              </a:spcAft>
              <a:defRPr sz="2400" b="1">
                <a:solidFill>
                  <a:schemeClr val="bg1"/>
                </a:solidFill>
                <a:latin typeface="Arial" charset="0"/>
              </a:defRPr>
            </a:lvl7pPr>
            <a:lvl8pPr marL="3429000" indent="-228600" defTabSz="1017588" eaLnBrk="0" fontAlgn="base" hangingPunct="0">
              <a:spcBef>
                <a:spcPct val="0"/>
              </a:spcBef>
              <a:spcAft>
                <a:spcPct val="0"/>
              </a:spcAft>
              <a:defRPr sz="2400" b="1">
                <a:solidFill>
                  <a:schemeClr val="bg1"/>
                </a:solidFill>
                <a:latin typeface="Arial" charset="0"/>
              </a:defRPr>
            </a:lvl8pPr>
            <a:lvl9pPr marL="3886200" indent="-228600" defTabSz="1017588" eaLnBrk="0" fontAlgn="base" hangingPunct="0">
              <a:spcBef>
                <a:spcPct val="0"/>
              </a:spcBef>
              <a:spcAft>
                <a:spcPct val="0"/>
              </a:spcAft>
              <a:defRPr sz="2400" b="1">
                <a:solidFill>
                  <a:schemeClr val="bg1"/>
                </a:solidFill>
                <a:latin typeface="Arial" charset="0"/>
              </a:defRPr>
            </a:lvl9pPr>
          </a:lstStyle>
          <a:p>
            <a:pPr algn="ctr" eaLnBrk="1" fontAlgn="base" hangingPunct="1">
              <a:spcBef>
                <a:spcPct val="0"/>
              </a:spcBef>
              <a:spcAft>
                <a:spcPct val="0"/>
              </a:spcAft>
              <a:defRPr/>
            </a:pPr>
            <a:endParaRPr lang="en-US" altLang="en-US" sz="1800" b="0" dirty="0" smtClean="0">
              <a:solidFill>
                <a:srgbClr val="FFFFFF"/>
              </a:solidFill>
              <a:cs typeface="Arial" charset="0"/>
            </a:endParaRPr>
          </a:p>
        </p:txBody>
      </p:sp>
      <p:pic>
        <p:nvPicPr>
          <p:cNvPr id="10" name="Picture 5" descr="C:\Users\hanskys\Desktop\EDU\pisa presentation\usb files\Science_42-20531161.jpg"/>
          <p:cNvPicPr>
            <a:picLocks noChangeAspect="1" noChangeArrowheads="1"/>
          </p:cNvPicPr>
          <p:nvPr/>
        </p:nvPicPr>
        <p:blipFill>
          <a:blip r:embed="rId4">
            <a:extLst>
              <a:ext uri="{28A0092B-C50C-407E-A947-70E740481C1C}">
                <a14:useLocalDpi xmlns:a14="http://schemas.microsoft.com/office/drawing/2010/main" val="0"/>
              </a:ext>
            </a:extLst>
          </a:blip>
          <a:srcRect b="11745"/>
          <a:stretch>
            <a:fillRect/>
          </a:stretch>
        </p:blipFill>
        <p:spPr bwMode="auto">
          <a:xfrm>
            <a:off x="6479888" y="5"/>
            <a:ext cx="2664114" cy="235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0"/>
          <p:cNvSpPr/>
          <p:nvPr/>
        </p:nvSpPr>
        <p:spPr>
          <a:xfrm rot="16200000">
            <a:off x="5845832" y="814400"/>
            <a:ext cx="2348880" cy="720080"/>
          </a:xfrm>
          <a:prstGeom prst="rect">
            <a:avLst/>
          </a:prstGeom>
          <a:gradFill flip="none" rotWithShape="1">
            <a:gsLst>
              <a:gs pos="0">
                <a:srgbClr val="C4B83E"/>
              </a:gs>
              <a:gs pos="58000">
                <a:srgbClr val="D25F26">
                  <a:alpha val="35000"/>
                </a:srgbClr>
              </a:gs>
              <a:gs pos="100000">
                <a:srgbClr val="278D99">
                  <a:tint val="23500"/>
                  <a:satMod val="160000"/>
                  <a:alpha val="0"/>
                </a:srgbClr>
              </a:gs>
            </a:gsLst>
            <a:lin ang="5400000" scaled="1"/>
            <a:tileRect/>
          </a:gradFill>
          <a:ln w="12700" cap="flat" cmpd="sng" algn="ctr">
            <a:noFill/>
            <a:prstDash val="solid"/>
            <a:miter lim="800000"/>
          </a:ln>
          <a:effectLst/>
        </p:spPr>
        <p:txBody>
          <a:bodyPr lIns="91365" tIns="45683" rIns="91365" bIns="45683" anchor="ctr"/>
          <a:lstStyle/>
          <a:p>
            <a:pPr algn="ctr" defTabSz="913651">
              <a:defRPr/>
            </a:pPr>
            <a:endParaRPr lang="en-US" kern="0" dirty="0">
              <a:solidFill>
                <a:sysClr val="window" lastClr="FFFFFF"/>
              </a:solidFill>
              <a:latin typeface="Arial" pitchFamily="34" charset="0"/>
              <a:cs typeface="Arial" pitchFamily="34" charset="0"/>
            </a:endParaRPr>
          </a:p>
        </p:txBody>
      </p:sp>
      <p:sp>
        <p:nvSpPr>
          <p:cNvPr id="12" name="Rectangle 40"/>
          <p:cNvSpPr>
            <a:spLocks noChangeArrowheads="1"/>
          </p:cNvSpPr>
          <p:nvPr/>
        </p:nvSpPr>
        <p:spPr bwMode="auto">
          <a:xfrm rot="16200000">
            <a:off x="4765620" y="454374"/>
            <a:ext cx="2349034" cy="1440295"/>
          </a:xfrm>
          <a:prstGeom prst="rect">
            <a:avLst/>
          </a:prstGeom>
          <a:solidFill>
            <a:srgbClr val="C4B83E"/>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91365" tIns="45683" rIns="91365" bIns="45683" anchor="ctr"/>
          <a:lstStyle>
            <a:lvl1pPr defTabSz="1017588" eaLnBrk="0" hangingPunct="0">
              <a:defRPr sz="2400" b="1">
                <a:solidFill>
                  <a:schemeClr val="bg1"/>
                </a:solidFill>
                <a:latin typeface="Arial" charset="0"/>
              </a:defRPr>
            </a:lvl1pPr>
            <a:lvl2pPr marL="742950" indent="-285750" defTabSz="1017588" eaLnBrk="0" hangingPunct="0">
              <a:defRPr sz="2400" b="1">
                <a:solidFill>
                  <a:schemeClr val="bg1"/>
                </a:solidFill>
                <a:latin typeface="Arial" charset="0"/>
              </a:defRPr>
            </a:lvl2pPr>
            <a:lvl3pPr marL="1143000" indent="-228600" defTabSz="1017588" eaLnBrk="0" hangingPunct="0">
              <a:defRPr sz="2400" b="1">
                <a:solidFill>
                  <a:schemeClr val="bg1"/>
                </a:solidFill>
                <a:latin typeface="Arial" charset="0"/>
              </a:defRPr>
            </a:lvl3pPr>
            <a:lvl4pPr marL="1600200" indent="-228600" defTabSz="1017588" eaLnBrk="0" hangingPunct="0">
              <a:defRPr sz="2400" b="1">
                <a:solidFill>
                  <a:schemeClr val="bg1"/>
                </a:solidFill>
                <a:latin typeface="Arial" charset="0"/>
              </a:defRPr>
            </a:lvl4pPr>
            <a:lvl5pPr marL="2057400" indent="-228600" defTabSz="1017588" eaLnBrk="0" hangingPunct="0">
              <a:defRPr sz="2400" b="1">
                <a:solidFill>
                  <a:schemeClr val="bg1"/>
                </a:solidFill>
                <a:latin typeface="Arial" charset="0"/>
              </a:defRPr>
            </a:lvl5pPr>
            <a:lvl6pPr marL="2514600" indent="-228600" defTabSz="1017588" eaLnBrk="0" fontAlgn="base" hangingPunct="0">
              <a:spcBef>
                <a:spcPct val="0"/>
              </a:spcBef>
              <a:spcAft>
                <a:spcPct val="0"/>
              </a:spcAft>
              <a:defRPr sz="2400" b="1">
                <a:solidFill>
                  <a:schemeClr val="bg1"/>
                </a:solidFill>
                <a:latin typeface="Arial" charset="0"/>
              </a:defRPr>
            </a:lvl6pPr>
            <a:lvl7pPr marL="2971800" indent="-228600" defTabSz="1017588" eaLnBrk="0" fontAlgn="base" hangingPunct="0">
              <a:spcBef>
                <a:spcPct val="0"/>
              </a:spcBef>
              <a:spcAft>
                <a:spcPct val="0"/>
              </a:spcAft>
              <a:defRPr sz="2400" b="1">
                <a:solidFill>
                  <a:schemeClr val="bg1"/>
                </a:solidFill>
                <a:latin typeface="Arial" charset="0"/>
              </a:defRPr>
            </a:lvl7pPr>
            <a:lvl8pPr marL="3429000" indent="-228600" defTabSz="1017588" eaLnBrk="0" fontAlgn="base" hangingPunct="0">
              <a:spcBef>
                <a:spcPct val="0"/>
              </a:spcBef>
              <a:spcAft>
                <a:spcPct val="0"/>
              </a:spcAft>
              <a:defRPr sz="2400" b="1">
                <a:solidFill>
                  <a:schemeClr val="bg1"/>
                </a:solidFill>
                <a:latin typeface="Arial" charset="0"/>
              </a:defRPr>
            </a:lvl8pPr>
            <a:lvl9pPr marL="3886200" indent="-228600" defTabSz="1017588" eaLnBrk="0" fontAlgn="base" hangingPunct="0">
              <a:spcBef>
                <a:spcPct val="0"/>
              </a:spcBef>
              <a:spcAft>
                <a:spcPct val="0"/>
              </a:spcAft>
              <a:defRPr sz="2400" b="1">
                <a:solidFill>
                  <a:schemeClr val="bg1"/>
                </a:solidFill>
                <a:latin typeface="Arial" charset="0"/>
              </a:defRPr>
            </a:lvl9pPr>
          </a:lstStyle>
          <a:p>
            <a:pPr algn="ctr" eaLnBrk="1" fontAlgn="base" hangingPunct="1">
              <a:spcBef>
                <a:spcPct val="0"/>
              </a:spcBef>
              <a:spcAft>
                <a:spcPct val="0"/>
              </a:spcAft>
              <a:defRPr/>
            </a:pPr>
            <a:endParaRPr lang="en-US" altLang="en-US" sz="1800" b="0" dirty="0" smtClean="0">
              <a:solidFill>
                <a:srgbClr val="FFFFFF"/>
              </a:solidFill>
              <a:cs typeface="Arial" charset="0"/>
            </a:endParaRPr>
          </a:p>
        </p:txBody>
      </p:sp>
      <p:sp>
        <p:nvSpPr>
          <p:cNvPr id="13" name="Rectangle 17"/>
          <p:cNvSpPr>
            <a:spLocks noChangeArrowheads="1"/>
          </p:cNvSpPr>
          <p:nvPr/>
        </p:nvSpPr>
        <p:spPr bwMode="auto">
          <a:xfrm rot="10800000">
            <a:off x="0" y="0"/>
            <a:ext cx="2444750" cy="6829985"/>
          </a:xfrm>
          <a:prstGeom prst="rect">
            <a:avLst/>
          </a:prstGeom>
          <a:solidFill>
            <a:srgbClr val="FF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91365" tIns="45683" rIns="91365" bIns="45683" anchor="ctr"/>
          <a:lstStyle>
            <a:lvl1pPr defTabSz="1017588" eaLnBrk="0" hangingPunct="0">
              <a:defRPr sz="2400" b="1">
                <a:solidFill>
                  <a:schemeClr val="bg1"/>
                </a:solidFill>
                <a:latin typeface="Arial" charset="0"/>
              </a:defRPr>
            </a:lvl1pPr>
            <a:lvl2pPr marL="742950" indent="-285750" defTabSz="1017588" eaLnBrk="0" hangingPunct="0">
              <a:defRPr sz="2400" b="1">
                <a:solidFill>
                  <a:schemeClr val="bg1"/>
                </a:solidFill>
                <a:latin typeface="Arial" charset="0"/>
              </a:defRPr>
            </a:lvl2pPr>
            <a:lvl3pPr marL="1143000" indent="-228600" defTabSz="1017588" eaLnBrk="0" hangingPunct="0">
              <a:defRPr sz="2400" b="1">
                <a:solidFill>
                  <a:schemeClr val="bg1"/>
                </a:solidFill>
                <a:latin typeface="Arial" charset="0"/>
              </a:defRPr>
            </a:lvl3pPr>
            <a:lvl4pPr marL="1600200" indent="-228600" defTabSz="1017588" eaLnBrk="0" hangingPunct="0">
              <a:defRPr sz="2400" b="1">
                <a:solidFill>
                  <a:schemeClr val="bg1"/>
                </a:solidFill>
                <a:latin typeface="Arial" charset="0"/>
              </a:defRPr>
            </a:lvl4pPr>
            <a:lvl5pPr marL="2057400" indent="-228600" defTabSz="1017588" eaLnBrk="0" hangingPunct="0">
              <a:defRPr sz="2400" b="1">
                <a:solidFill>
                  <a:schemeClr val="bg1"/>
                </a:solidFill>
                <a:latin typeface="Arial" charset="0"/>
              </a:defRPr>
            </a:lvl5pPr>
            <a:lvl6pPr marL="2514600" indent="-228600" defTabSz="1017588" eaLnBrk="0" fontAlgn="base" hangingPunct="0">
              <a:spcBef>
                <a:spcPct val="0"/>
              </a:spcBef>
              <a:spcAft>
                <a:spcPct val="0"/>
              </a:spcAft>
              <a:defRPr sz="2400" b="1">
                <a:solidFill>
                  <a:schemeClr val="bg1"/>
                </a:solidFill>
                <a:latin typeface="Arial" charset="0"/>
              </a:defRPr>
            </a:lvl6pPr>
            <a:lvl7pPr marL="2971800" indent="-228600" defTabSz="1017588" eaLnBrk="0" fontAlgn="base" hangingPunct="0">
              <a:spcBef>
                <a:spcPct val="0"/>
              </a:spcBef>
              <a:spcAft>
                <a:spcPct val="0"/>
              </a:spcAft>
              <a:defRPr sz="2400" b="1">
                <a:solidFill>
                  <a:schemeClr val="bg1"/>
                </a:solidFill>
                <a:latin typeface="Arial" charset="0"/>
              </a:defRPr>
            </a:lvl7pPr>
            <a:lvl8pPr marL="3429000" indent="-228600" defTabSz="1017588" eaLnBrk="0" fontAlgn="base" hangingPunct="0">
              <a:spcBef>
                <a:spcPct val="0"/>
              </a:spcBef>
              <a:spcAft>
                <a:spcPct val="0"/>
              </a:spcAft>
              <a:defRPr sz="2400" b="1">
                <a:solidFill>
                  <a:schemeClr val="bg1"/>
                </a:solidFill>
                <a:latin typeface="Arial" charset="0"/>
              </a:defRPr>
            </a:lvl8pPr>
            <a:lvl9pPr marL="3886200" indent="-228600" defTabSz="1017588" eaLnBrk="0" fontAlgn="base" hangingPunct="0">
              <a:spcBef>
                <a:spcPct val="0"/>
              </a:spcBef>
              <a:spcAft>
                <a:spcPct val="0"/>
              </a:spcAft>
              <a:defRPr sz="2400" b="1">
                <a:solidFill>
                  <a:schemeClr val="bg1"/>
                </a:solidFill>
                <a:latin typeface="Arial" charset="0"/>
              </a:defRPr>
            </a:lvl9pPr>
          </a:lstStyle>
          <a:p>
            <a:pPr algn="ctr" eaLnBrk="1" fontAlgn="base" hangingPunct="1">
              <a:spcBef>
                <a:spcPct val="0"/>
              </a:spcBef>
              <a:spcAft>
                <a:spcPct val="0"/>
              </a:spcAft>
              <a:defRPr/>
            </a:pPr>
            <a:endParaRPr lang="en-US" altLang="en-US" sz="1800" b="0" dirty="0" smtClean="0">
              <a:solidFill>
                <a:srgbClr val="FFFFFF"/>
              </a:solidFill>
              <a:cs typeface="Arial" charset="0"/>
            </a:endParaRPr>
          </a:p>
        </p:txBody>
      </p:sp>
      <p:sp>
        <p:nvSpPr>
          <p:cNvPr id="14" name="Rectangle 20"/>
          <p:cNvSpPr>
            <a:spLocks noChangeArrowheads="1"/>
          </p:cNvSpPr>
          <p:nvPr/>
        </p:nvSpPr>
        <p:spPr bwMode="auto">
          <a:xfrm>
            <a:off x="2339404" y="2"/>
            <a:ext cx="844261" cy="914681"/>
          </a:xfrm>
          <a:prstGeom prst="rect">
            <a:avLst/>
          </a:prstGeom>
          <a:solidFill>
            <a:srgbClr val="FF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91365" tIns="45683" rIns="91365" bIns="45683" anchor="ctr"/>
          <a:lstStyle>
            <a:lvl1pPr defTabSz="1017588" eaLnBrk="0" hangingPunct="0">
              <a:defRPr sz="2400" b="1">
                <a:solidFill>
                  <a:schemeClr val="bg1"/>
                </a:solidFill>
                <a:latin typeface="Arial" charset="0"/>
              </a:defRPr>
            </a:lvl1pPr>
            <a:lvl2pPr marL="742950" indent="-285750" defTabSz="1017588" eaLnBrk="0" hangingPunct="0">
              <a:defRPr sz="2400" b="1">
                <a:solidFill>
                  <a:schemeClr val="bg1"/>
                </a:solidFill>
                <a:latin typeface="Arial" charset="0"/>
              </a:defRPr>
            </a:lvl2pPr>
            <a:lvl3pPr marL="1143000" indent="-228600" defTabSz="1017588" eaLnBrk="0" hangingPunct="0">
              <a:defRPr sz="2400" b="1">
                <a:solidFill>
                  <a:schemeClr val="bg1"/>
                </a:solidFill>
                <a:latin typeface="Arial" charset="0"/>
              </a:defRPr>
            </a:lvl3pPr>
            <a:lvl4pPr marL="1600200" indent="-228600" defTabSz="1017588" eaLnBrk="0" hangingPunct="0">
              <a:defRPr sz="2400" b="1">
                <a:solidFill>
                  <a:schemeClr val="bg1"/>
                </a:solidFill>
                <a:latin typeface="Arial" charset="0"/>
              </a:defRPr>
            </a:lvl4pPr>
            <a:lvl5pPr marL="2057400" indent="-228600" defTabSz="1017588" eaLnBrk="0" hangingPunct="0">
              <a:defRPr sz="2400" b="1">
                <a:solidFill>
                  <a:schemeClr val="bg1"/>
                </a:solidFill>
                <a:latin typeface="Arial" charset="0"/>
              </a:defRPr>
            </a:lvl5pPr>
            <a:lvl6pPr marL="2514600" indent="-228600" defTabSz="1017588" eaLnBrk="0" fontAlgn="base" hangingPunct="0">
              <a:spcBef>
                <a:spcPct val="0"/>
              </a:spcBef>
              <a:spcAft>
                <a:spcPct val="0"/>
              </a:spcAft>
              <a:defRPr sz="2400" b="1">
                <a:solidFill>
                  <a:schemeClr val="bg1"/>
                </a:solidFill>
                <a:latin typeface="Arial" charset="0"/>
              </a:defRPr>
            </a:lvl6pPr>
            <a:lvl7pPr marL="2971800" indent="-228600" defTabSz="1017588" eaLnBrk="0" fontAlgn="base" hangingPunct="0">
              <a:spcBef>
                <a:spcPct val="0"/>
              </a:spcBef>
              <a:spcAft>
                <a:spcPct val="0"/>
              </a:spcAft>
              <a:defRPr sz="2400" b="1">
                <a:solidFill>
                  <a:schemeClr val="bg1"/>
                </a:solidFill>
                <a:latin typeface="Arial" charset="0"/>
              </a:defRPr>
            </a:lvl7pPr>
            <a:lvl8pPr marL="3429000" indent="-228600" defTabSz="1017588" eaLnBrk="0" fontAlgn="base" hangingPunct="0">
              <a:spcBef>
                <a:spcPct val="0"/>
              </a:spcBef>
              <a:spcAft>
                <a:spcPct val="0"/>
              </a:spcAft>
              <a:defRPr sz="2400" b="1">
                <a:solidFill>
                  <a:schemeClr val="bg1"/>
                </a:solidFill>
                <a:latin typeface="Arial" charset="0"/>
              </a:defRPr>
            </a:lvl8pPr>
            <a:lvl9pPr marL="3886200" indent="-228600" defTabSz="1017588" eaLnBrk="0" fontAlgn="base" hangingPunct="0">
              <a:spcBef>
                <a:spcPct val="0"/>
              </a:spcBef>
              <a:spcAft>
                <a:spcPct val="0"/>
              </a:spcAft>
              <a:defRPr sz="2400" b="1">
                <a:solidFill>
                  <a:schemeClr val="bg1"/>
                </a:solidFill>
                <a:latin typeface="Arial" charset="0"/>
              </a:defRPr>
            </a:lvl9pPr>
          </a:lstStyle>
          <a:p>
            <a:pPr algn="ctr" eaLnBrk="1" fontAlgn="base" hangingPunct="1">
              <a:spcBef>
                <a:spcPct val="0"/>
              </a:spcBef>
              <a:spcAft>
                <a:spcPct val="0"/>
              </a:spcAft>
              <a:defRPr/>
            </a:pPr>
            <a:endParaRPr lang="en-US" altLang="en-US" sz="1800" b="0" dirty="0" smtClean="0">
              <a:solidFill>
                <a:srgbClr val="FFFFFF"/>
              </a:solidFill>
              <a:cs typeface="Arial" charset="0"/>
            </a:endParaRPr>
          </a:p>
        </p:txBody>
      </p:sp>
      <p:sp>
        <p:nvSpPr>
          <p:cNvPr id="15" name="Rectangle 26"/>
          <p:cNvSpPr>
            <a:spLocks noChangeArrowheads="1"/>
          </p:cNvSpPr>
          <p:nvPr/>
        </p:nvSpPr>
        <p:spPr bwMode="auto">
          <a:xfrm>
            <a:off x="317500" y="1989044"/>
            <a:ext cx="4586432" cy="350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5" tIns="45683" rIns="91365" bIns="45683">
            <a:spAutoFit/>
          </a:bodyPr>
          <a:lstStyle>
            <a:lvl1pPr defTabSz="1017588" eaLnBrk="0" hangingPunct="0">
              <a:defRPr sz="2400" b="1">
                <a:solidFill>
                  <a:schemeClr val="bg1"/>
                </a:solidFill>
                <a:latin typeface="Arial" charset="0"/>
              </a:defRPr>
            </a:lvl1pPr>
            <a:lvl2pPr marL="742950" indent="-285750" defTabSz="1017588" eaLnBrk="0" hangingPunct="0">
              <a:defRPr sz="2400" b="1">
                <a:solidFill>
                  <a:schemeClr val="bg1"/>
                </a:solidFill>
                <a:latin typeface="Arial" charset="0"/>
              </a:defRPr>
            </a:lvl2pPr>
            <a:lvl3pPr marL="1143000" indent="-228600" defTabSz="1017588" eaLnBrk="0" hangingPunct="0">
              <a:defRPr sz="2400" b="1">
                <a:solidFill>
                  <a:schemeClr val="bg1"/>
                </a:solidFill>
                <a:latin typeface="Arial" charset="0"/>
              </a:defRPr>
            </a:lvl3pPr>
            <a:lvl4pPr marL="1600200" indent="-228600" defTabSz="1017588" eaLnBrk="0" hangingPunct="0">
              <a:defRPr sz="2400" b="1">
                <a:solidFill>
                  <a:schemeClr val="bg1"/>
                </a:solidFill>
                <a:latin typeface="Arial" charset="0"/>
              </a:defRPr>
            </a:lvl4pPr>
            <a:lvl5pPr marL="2057400" indent="-228600" defTabSz="1017588" eaLnBrk="0" hangingPunct="0">
              <a:defRPr sz="2400" b="1">
                <a:solidFill>
                  <a:schemeClr val="bg1"/>
                </a:solidFill>
                <a:latin typeface="Arial" charset="0"/>
              </a:defRPr>
            </a:lvl5pPr>
            <a:lvl6pPr marL="2514600" indent="-228600" defTabSz="1017588" eaLnBrk="0" fontAlgn="base" hangingPunct="0">
              <a:spcBef>
                <a:spcPct val="0"/>
              </a:spcBef>
              <a:spcAft>
                <a:spcPct val="0"/>
              </a:spcAft>
              <a:defRPr sz="2400" b="1">
                <a:solidFill>
                  <a:schemeClr val="bg1"/>
                </a:solidFill>
                <a:latin typeface="Arial" charset="0"/>
              </a:defRPr>
            </a:lvl6pPr>
            <a:lvl7pPr marL="2971800" indent="-228600" defTabSz="1017588" eaLnBrk="0" fontAlgn="base" hangingPunct="0">
              <a:spcBef>
                <a:spcPct val="0"/>
              </a:spcBef>
              <a:spcAft>
                <a:spcPct val="0"/>
              </a:spcAft>
              <a:defRPr sz="2400" b="1">
                <a:solidFill>
                  <a:schemeClr val="bg1"/>
                </a:solidFill>
                <a:latin typeface="Arial" charset="0"/>
              </a:defRPr>
            </a:lvl7pPr>
            <a:lvl8pPr marL="3429000" indent="-228600" defTabSz="1017588" eaLnBrk="0" fontAlgn="base" hangingPunct="0">
              <a:spcBef>
                <a:spcPct val="0"/>
              </a:spcBef>
              <a:spcAft>
                <a:spcPct val="0"/>
              </a:spcAft>
              <a:defRPr sz="2400" b="1">
                <a:solidFill>
                  <a:schemeClr val="bg1"/>
                </a:solidFill>
                <a:latin typeface="Arial" charset="0"/>
              </a:defRPr>
            </a:lvl8pPr>
            <a:lvl9pPr marL="3886200" indent="-228600" defTabSz="1017588" eaLnBrk="0" fontAlgn="base" hangingPunct="0">
              <a:spcBef>
                <a:spcPct val="0"/>
              </a:spcBef>
              <a:spcAft>
                <a:spcPct val="0"/>
              </a:spcAft>
              <a:defRPr sz="2400" b="1">
                <a:solidFill>
                  <a:schemeClr val="bg1"/>
                </a:solidFill>
                <a:latin typeface="Arial" charset="0"/>
              </a:defRPr>
            </a:lvl9pPr>
          </a:lstStyle>
          <a:p>
            <a:pPr eaLnBrk="1" fontAlgn="base" hangingPunct="1">
              <a:spcBef>
                <a:spcPct val="0"/>
              </a:spcBef>
              <a:spcAft>
                <a:spcPct val="0"/>
              </a:spcAft>
              <a:defRPr/>
            </a:pPr>
            <a:r>
              <a:rPr lang="en-US" altLang="en-US" sz="3600" dirty="0" smtClean="0">
                <a:solidFill>
                  <a:srgbClr val="0070C0"/>
                </a:solidFill>
                <a:cs typeface="Arial" charset="0"/>
              </a:rPr>
              <a:t>OECD EMPLOYER BRAND</a:t>
            </a:r>
            <a:endParaRPr lang="en-US" altLang="en-US" sz="3600" b="0" i="1" dirty="0" smtClean="0">
              <a:solidFill>
                <a:srgbClr val="00B0F0"/>
              </a:solidFill>
              <a:cs typeface="Arial" charset="0"/>
            </a:endParaRPr>
          </a:p>
          <a:p>
            <a:pPr eaLnBrk="1" fontAlgn="base" hangingPunct="1">
              <a:lnSpc>
                <a:spcPct val="150000"/>
              </a:lnSpc>
              <a:spcBef>
                <a:spcPct val="0"/>
              </a:spcBef>
              <a:spcAft>
                <a:spcPct val="0"/>
              </a:spcAft>
              <a:defRPr/>
            </a:pPr>
            <a:r>
              <a:rPr lang="en-US" altLang="en-US" sz="2800" b="0" i="1" dirty="0" smtClean="0">
                <a:solidFill>
                  <a:srgbClr val="00B0F0"/>
                </a:solidFill>
                <a:cs typeface="Arial" charset="0"/>
              </a:rPr>
              <a:t>Playbook</a:t>
            </a:r>
            <a:r>
              <a:rPr lang="en-US" altLang="en-US" sz="3600" b="0" dirty="0" smtClean="0">
                <a:solidFill>
                  <a:srgbClr val="000000"/>
                </a:solidFill>
                <a:cs typeface="Arial" charset="0"/>
              </a:rPr>
              <a:t/>
            </a:r>
            <a:br>
              <a:rPr lang="en-US" altLang="en-US" sz="3600" b="0" dirty="0" smtClean="0">
                <a:solidFill>
                  <a:srgbClr val="000000"/>
                </a:solidFill>
                <a:cs typeface="Arial" charset="0"/>
              </a:rPr>
            </a:br>
            <a:r>
              <a:rPr lang="en-US" altLang="en-US" sz="3600" b="0" dirty="0" smtClean="0">
                <a:solidFill>
                  <a:srgbClr val="000000"/>
                </a:solidFill>
                <a:cs typeface="Arial" charset="0"/>
              </a:rPr>
              <a:t/>
            </a:r>
            <a:br>
              <a:rPr lang="en-US" altLang="en-US" sz="3600" b="0" dirty="0" smtClean="0">
                <a:solidFill>
                  <a:srgbClr val="000000"/>
                </a:solidFill>
                <a:cs typeface="Arial" charset="0"/>
              </a:rPr>
            </a:br>
            <a:endParaRPr lang="en-US" altLang="en-US" sz="3600" b="0" dirty="0" smtClean="0">
              <a:solidFill>
                <a:srgbClr val="000000"/>
              </a:solidFill>
              <a:cs typeface="Arial" charset="0"/>
            </a:endParaRPr>
          </a:p>
        </p:txBody>
      </p:sp>
      <p:sp>
        <p:nvSpPr>
          <p:cNvPr id="16" name="직각 삼각형 18"/>
          <p:cNvSpPr/>
          <p:nvPr/>
        </p:nvSpPr>
        <p:spPr>
          <a:xfrm rot="5400000">
            <a:off x="-2046219" y="2046219"/>
            <a:ext cx="10824882" cy="6732444"/>
          </a:xfrm>
          <a:prstGeom prst="rtTriangle">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anchor="ctr"/>
          <a:lstStyle/>
          <a:p>
            <a:pPr algn="ctr" defTabSz="913651">
              <a:defRPr/>
            </a:pPr>
            <a:endParaRPr lang="ko-KR" altLang="en-US">
              <a:solidFill>
                <a:prstClr val="white"/>
              </a:solidFill>
              <a:latin typeface="Arial" pitchFamily="34" charset="0"/>
              <a:cs typeface="Arial" pitchFamily="34" charset="0"/>
            </a:endParaRPr>
          </a:p>
        </p:txBody>
      </p:sp>
      <p:grpSp>
        <p:nvGrpSpPr>
          <p:cNvPr id="17" name="Group 4"/>
          <p:cNvGrpSpPr>
            <a:grpSpLocks noChangeAspect="1"/>
          </p:cNvGrpSpPr>
          <p:nvPr/>
        </p:nvGrpSpPr>
        <p:grpSpPr bwMode="auto">
          <a:xfrm>
            <a:off x="4499998" y="3518779"/>
            <a:ext cx="3240361" cy="1062353"/>
            <a:chOff x="265" y="1303"/>
            <a:chExt cx="5228" cy="1714"/>
          </a:xfrm>
          <a:solidFill>
            <a:srgbClr val="FFFFFF">
              <a:alpha val="50196"/>
            </a:srgbClr>
          </a:solidFill>
        </p:grpSpPr>
        <p:sp>
          <p:nvSpPr>
            <p:cNvPr id="18" name="Freeform 5"/>
            <p:cNvSpPr>
              <a:spLocks noEditPoints="1"/>
            </p:cNvSpPr>
            <p:nvPr/>
          </p:nvSpPr>
          <p:spPr bwMode="auto">
            <a:xfrm>
              <a:off x="265" y="1341"/>
              <a:ext cx="1263" cy="1643"/>
            </a:xfrm>
            <a:custGeom>
              <a:avLst/>
              <a:gdLst>
                <a:gd name="T0" fmla="*/ 534 w 534"/>
                <a:gd name="T1" fmla="*/ 171 h 693"/>
                <a:gd name="T2" fmla="*/ 513 w 534"/>
                <a:gd name="T3" fmla="*/ 267 h 693"/>
                <a:gd name="T4" fmla="*/ 454 w 534"/>
                <a:gd name="T5" fmla="*/ 336 h 693"/>
                <a:gd name="T6" fmla="*/ 372 w 534"/>
                <a:gd name="T7" fmla="*/ 376 h 693"/>
                <a:gd name="T8" fmla="*/ 278 w 534"/>
                <a:gd name="T9" fmla="*/ 389 h 693"/>
                <a:gd name="T10" fmla="*/ 200 w 534"/>
                <a:gd name="T11" fmla="*/ 389 h 693"/>
                <a:gd name="T12" fmla="*/ 200 w 534"/>
                <a:gd name="T13" fmla="*/ 598 h 693"/>
                <a:gd name="T14" fmla="*/ 206 w 534"/>
                <a:gd name="T15" fmla="*/ 628 h 693"/>
                <a:gd name="T16" fmla="*/ 229 w 534"/>
                <a:gd name="T17" fmla="*/ 648 h 693"/>
                <a:gd name="T18" fmla="*/ 260 w 534"/>
                <a:gd name="T19" fmla="*/ 655 h 693"/>
                <a:gd name="T20" fmla="*/ 301 w 534"/>
                <a:gd name="T21" fmla="*/ 658 h 693"/>
                <a:gd name="T22" fmla="*/ 301 w 534"/>
                <a:gd name="T23" fmla="*/ 693 h 693"/>
                <a:gd name="T24" fmla="*/ 4 w 534"/>
                <a:gd name="T25" fmla="*/ 693 h 693"/>
                <a:gd name="T26" fmla="*/ 4 w 534"/>
                <a:gd name="T27" fmla="*/ 658 h 693"/>
                <a:gd name="T28" fmla="*/ 37 w 534"/>
                <a:gd name="T29" fmla="*/ 655 h 693"/>
                <a:gd name="T30" fmla="*/ 68 w 534"/>
                <a:gd name="T31" fmla="*/ 648 h 693"/>
                <a:gd name="T32" fmla="*/ 90 w 534"/>
                <a:gd name="T33" fmla="*/ 630 h 693"/>
                <a:gd name="T34" fmla="*/ 96 w 534"/>
                <a:gd name="T35" fmla="*/ 598 h 693"/>
                <a:gd name="T36" fmla="*/ 96 w 534"/>
                <a:gd name="T37" fmla="*/ 98 h 693"/>
                <a:gd name="T38" fmla="*/ 91 w 534"/>
                <a:gd name="T39" fmla="*/ 68 h 693"/>
                <a:gd name="T40" fmla="*/ 68 w 534"/>
                <a:gd name="T41" fmla="*/ 47 h 693"/>
                <a:gd name="T42" fmla="*/ 32 w 534"/>
                <a:gd name="T43" fmla="*/ 38 h 693"/>
                <a:gd name="T44" fmla="*/ 0 w 534"/>
                <a:gd name="T45" fmla="*/ 35 h 693"/>
                <a:gd name="T46" fmla="*/ 0 w 534"/>
                <a:gd name="T47" fmla="*/ 0 h 693"/>
                <a:gd name="T48" fmla="*/ 317 w 534"/>
                <a:gd name="T49" fmla="*/ 0 h 693"/>
                <a:gd name="T50" fmla="*/ 474 w 534"/>
                <a:gd name="T51" fmla="*/ 46 h 693"/>
                <a:gd name="T52" fmla="*/ 534 w 534"/>
                <a:gd name="T53" fmla="*/ 171 h 693"/>
                <a:gd name="T54" fmla="*/ 385 w 534"/>
                <a:gd name="T55" fmla="*/ 289 h 693"/>
                <a:gd name="T56" fmla="*/ 407 w 534"/>
                <a:gd name="T57" fmla="*/ 240 h 693"/>
                <a:gd name="T58" fmla="*/ 413 w 534"/>
                <a:gd name="T59" fmla="*/ 195 h 693"/>
                <a:gd name="T60" fmla="*/ 406 w 534"/>
                <a:gd name="T61" fmla="*/ 139 h 693"/>
                <a:gd name="T62" fmla="*/ 383 w 534"/>
                <a:gd name="T63" fmla="*/ 88 h 693"/>
                <a:gd name="T64" fmla="*/ 338 w 534"/>
                <a:gd name="T65" fmla="*/ 53 h 693"/>
                <a:gd name="T66" fmla="*/ 269 w 534"/>
                <a:gd name="T67" fmla="*/ 40 h 693"/>
                <a:gd name="T68" fmla="*/ 200 w 534"/>
                <a:gd name="T69" fmla="*/ 40 h 693"/>
                <a:gd name="T70" fmla="*/ 200 w 534"/>
                <a:gd name="T71" fmla="*/ 346 h 693"/>
                <a:gd name="T72" fmla="*/ 250 w 534"/>
                <a:gd name="T73" fmla="*/ 346 h 693"/>
                <a:gd name="T74" fmla="*/ 336 w 534"/>
                <a:gd name="T75" fmla="*/ 330 h 693"/>
                <a:gd name="T76" fmla="*/ 385 w 534"/>
                <a:gd name="T77" fmla="*/ 289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4" h="693">
                  <a:moveTo>
                    <a:pt x="534" y="171"/>
                  </a:moveTo>
                  <a:cubicBezTo>
                    <a:pt x="534" y="207"/>
                    <a:pt x="527" y="239"/>
                    <a:pt x="513" y="267"/>
                  </a:cubicBezTo>
                  <a:cubicBezTo>
                    <a:pt x="498" y="295"/>
                    <a:pt x="479" y="318"/>
                    <a:pt x="454" y="336"/>
                  </a:cubicBezTo>
                  <a:cubicBezTo>
                    <a:pt x="429" y="354"/>
                    <a:pt x="402" y="367"/>
                    <a:pt x="372" y="376"/>
                  </a:cubicBezTo>
                  <a:cubicBezTo>
                    <a:pt x="343" y="384"/>
                    <a:pt x="311" y="389"/>
                    <a:pt x="278" y="389"/>
                  </a:cubicBezTo>
                  <a:cubicBezTo>
                    <a:pt x="200" y="389"/>
                    <a:pt x="200" y="389"/>
                    <a:pt x="200" y="389"/>
                  </a:cubicBezTo>
                  <a:cubicBezTo>
                    <a:pt x="200" y="598"/>
                    <a:pt x="200" y="598"/>
                    <a:pt x="200" y="598"/>
                  </a:cubicBezTo>
                  <a:cubicBezTo>
                    <a:pt x="200" y="610"/>
                    <a:pt x="202" y="620"/>
                    <a:pt x="206" y="628"/>
                  </a:cubicBezTo>
                  <a:cubicBezTo>
                    <a:pt x="210" y="637"/>
                    <a:pt x="217" y="644"/>
                    <a:pt x="229" y="648"/>
                  </a:cubicBezTo>
                  <a:cubicBezTo>
                    <a:pt x="235" y="651"/>
                    <a:pt x="245" y="653"/>
                    <a:pt x="260" y="655"/>
                  </a:cubicBezTo>
                  <a:cubicBezTo>
                    <a:pt x="275" y="657"/>
                    <a:pt x="289" y="658"/>
                    <a:pt x="301" y="658"/>
                  </a:cubicBezTo>
                  <a:cubicBezTo>
                    <a:pt x="301" y="693"/>
                    <a:pt x="301" y="693"/>
                    <a:pt x="301" y="693"/>
                  </a:cubicBezTo>
                  <a:cubicBezTo>
                    <a:pt x="4" y="693"/>
                    <a:pt x="4" y="693"/>
                    <a:pt x="4" y="693"/>
                  </a:cubicBezTo>
                  <a:cubicBezTo>
                    <a:pt x="4" y="658"/>
                    <a:pt x="4" y="658"/>
                    <a:pt x="4" y="658"/>
                  </a:cubicBezTo>
                  <a:cubicBezTo>
                    <a:pt x="11" y="657"/>
                    <a:pt x="23" y="656"/>
                    <a:pt x="37" y="655"/>
                  </a:cubicBezTo>
                  <a:cubicBezTo>
                    <a:pt x="52" y="653"/>
                    <a:pt x="63" y="651"/>
                    <a:pt x="68" y="648"/>
                  </a:cubicBezTo>
                  <a:cubicBezTo>
                    <a:pt x="78" y="644"/>
                    <a:pt x="85" y="638"/>
                    <a:pt x="90" y="630"/>
                  </a:cubicBezTo>
                  <a:cubicBezTo>
                    <a:pt x="94" y="622"/>
                    <a:pt x="96" y="611"/>
                    <a:pt x="96" y="598"/>
                  </a:cubicBezTo>
                  <a:cubicBezTo>
                    <a:pt x="96" y="98"/>
                    <a:pt x="96" y="98"/>
                    <a:pt x="96" y="98"/>
                  </a:cubicBezTo>
                  <a:cubicBezTo>
                    <a:pt x="96" y="87"/>
                    <a:pt x="95" y="77"/>
                    <a:pt x="91" y="68"/>
                  </a:cubicBezTo>
                  <a:cubicBezTo>
                    <a:pt x="88" y="59"/>
                    <a:pt x="81" y="52"/>
                    <a:pt x="68" y="47"/>
                  </a:cubicBezTo>
                  <a:cubicBezTo>
                    <a:pt x="56" y="43"/>
                    <a:pt x="44" y="40"/>
                    <a:pt x="32" y="38"/>
                  </a:cubicBezTo>
                  <a:cubicBezTo>
                    <a:pt x="19" y="36"/>
                    <a:pt x="9" y="35"/>
                    <a:pt x="0" y="35"/>
                  </a:cubicBezTo>
                  <a:cubicBezTo>
                    <a:pt x="0" y="0"/>
                    <a:pt x="0" y="0"/>
                    <a:pt x="0" y="0"/>
                  </a:cubicBezTo>
                  <a:cubicBezTo>
                    <a:pt x="317" y="0"/>
                    <a:pt x="317" y="0"/>
                    <a:pt x="317" y="0"/>
                  </a:cubicBezTo>
                  <a:cubicBezTo>
                    <a:pt x="381" y="0"/>
                    <a:pt x="433" y="15"/>
                    <a:pt x="474" y="46"/>
                  </a:cubicBezTo>
                  <a:cubicBezTo>
                    <a:pt x="514" y="78"/>
                    <a:pt x="534" y="119"/>
                    <a:pt x="534" y="171"/>
                  </a:cubicBezTo>
                  <a:close/>
                  <a:moveTo>
                    <a:pt x="385" y="289"/>
                  </a:moveTo>
                  <a:cubicBezTo>
                    <a:pt x="396" y="273"/>
                    <a:pt x="404" y="257"/>
                    <a:pt x="407" y="240"/>
                  </a:cubicBezTo>
                  <a:cubicBezTo>
                    <a:pt x="411" y="224"/>
                    <a:pt x="413" y="208"/>
                    <a:pt x="413" y="195"/>
                  </a:cubicBezTo>
                  <a:cubicBezTo>
                    <a:pt x="413" y="177"/>
                    <a:pt x="411" y="158"/>
                    <a:pt x="406" y="139"/>
                  </a:cubicBezTo>
                  <a:cubicBezTo>
                    <a:pt x="402" y="119"/>
                    <a:pt x="394" y="103"/>
                    <a:pt x="383" y="88"/>
                  </a:cubicBezTo>
                  <a:cubicBezTo>
                    <a:pt x="372" y="73"/>
                    <a:pt x="357" y="61"/>
                    <a:pt x="338" y="53"/>
                  </a:cubicBezTo>
                  <a:cubicBezTo>
                    <a:pt x="320" y="44"/>
                    <a:pt x="297" y="40"/>
                    <a:pt x="269" y="40"/>
                  </a:cubicBezTo>
                  <a:cubicBezTo>
                    <a:pt x="200" y="40"/>
                    <a:pt x="200" y="40"/>
                    <a:pt x="200" y="40"/>
                  </a:cubicBezTo>
                  <a:cubicBezTo>
                    <a:pt x="200" y="346"/>
                    <a:pt x="200" y="346"/>
                    <a:pt x="200" y="346"/>
                  </a:cubicBezTo>
                  <a:cubicBezTo>
                    <a:pt x="250" y="346"/>
                    <a:pt x="250" y="346"/>
                    <a:pt x="250" y="346"/>
                  </a:cubicBezTo>
                  <a:cubicBezTo>
                    <a:pt x="285" y="346"/>
                    <a:pt x="314" y="341"/>
                    <a:pt x="336" y="330"/>
                  </a:cubicBezTo>
                  <a:cubicBezTo>
                    <a:pt x="358" y="319"/>
                    <a:pt x="374" y="305"/>
                    <a:pt x="385"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651">
                <a:defRPr/>
              </a:pPr>
              <a:endParaRPr lang="en-US" dirty="0">
                <a:solidFill>
                  <a:prstClr val="black"/>
                </a:solidFill>
                <a:latin typeface="Arial" pitchFamily="34" charset="0"/>
                <a:cs typeface="Arial" pitchFamily="34" charset="0"/>
              </a:endParaRPr>
            </a:p>
          </p:txBody>
        </p:sp>
        <p:sp>
          <p:nvSpPr>
            <p:cNvPr id="19" name="Freeform 6"/>
            <p:cNvSpPr>
              <a:spLocks/>
            </p:cNvSpPr>
            <p:nvPr/>
          </p:nvSpPr>
          <p:spPr bwMode="auto">
            <a:xfrm>
              <a:off x="1694" y="1341"/>
              <a:ext cx="738" cy="1643"/>
            </a:xfrm>
            <a:custGeom>
              <a:avLst/>
              <a:gdLst>
                <a:gd name="T0" fmla="*/ 312 w 312"/>
                <a:gd name="T1" fmla="*/ 693 h 693"/>
                <a:gd name="T2" fmla="*/ 0 w 312"/>
                <a:gd name="T3" fmla="*/ 693 h 693"/>
                <a:gd name="T4" fmla="*/ 0 w 312"/>
                <a:gd name="T5" fmla="*/ 658 h 693"/>
                <a:gd name="T6" fmla="*/ 38 w 312"/>
                <a:gd name="T7" fmla="*/ 655 h 693"/>
                <a:gd name="T8" fmla="*/ 73 w 312"/>
                <a:gd name="T9" fmla="*/ 649 h 693"/>
                <a:gd name="T10" fmla="*/ 97 w 312"/>
                <a:gd name="T11" fmla="*/ 632 h 693"/>
                <a:gd name="T12" fmla="*/ 104 w 312"/>
                <a:gd name="T13" fmla="*/ 601 h 693"/>
                <a:gd name="T14" fmla="*/ 104 w 312"/>
                <a:gd name="T15" fmla="*/ 99 h 693"/>
                <a:gd name="T16" fmla="*/ 99 w 312"/>
                <a:gd name="T17" fmla="*/ 71 h 693"/>
                <a:gd name="T18" fmla="*/ 73 w 312"/>
                <a:gd name="T19" fmla="*/ 52 h 693"/>
                <a:gd name="T20" fmla="*/ 36 w 312"/>
                <a:gd name="T21" fmla="*/ 41 h 693"/>
                <a:gd name="T22" fmla="*/ 0 w 312"/>
                <a:gd name="T23" fmla="*/ 35 h 693"/>
                <a:gd name="T24" fmla="*/ 0 w 312"/>
                <a:gd name="T25" fmla="*/ 0 h 693"/>
                <a:gd name="T26" fmla="*/ 312 w 312"/>
                <a:gd name="T27" fmla="*/ 0 h 693"/>
                <a:gd name="T28" fmla="*/ 312 w 312"/>
                <a:gd name="T29" fmla="*/ 35 h 693"/>
                <a:gd name="T30" fmla="*/ 276 w 312"/>
                <a:gd name="T31" fmla="*/ 38 h 693"/>
                <a:gd name="T32" fmla="*/ 239 w 312"/>
                <a:gd name="T33" fmla="*/ 46 h 693"/>
                <a:gd name="T34" fmla="*/ 214 w 312"/>
                <a:gd name="T35" fmla="*/ 65 h 693"/>
                <a:gd name="T36" fmla="*/ 208 w 312"/>
                <a:gd name="T37" fmla="*/ 95 h 693"/>
                <a:gd name="T38" fmla="*/ 208 w 312"/>
                <a:gd name="T39" fmla="*/ 596 h 693"/>
                <a:gd name="T40" fmla="*/ 215 w 312"/>
                <a:gd name="T41" fmla="*/ 625 h 693"/>
                <a:gd name="T42" fmla="*/ 239 w 312"/>
                <a:gd name="T43" fmla="*/ 644 h 693"/>
                <a:gd name="T44" fmla="*/ 273 w 312"/>
                <a:gd name="T45" fmla="*/ 653 h 693"/>
                <a:gd name="T46" fmla="*/ 312 w 312"/>
                <a:gd name="T47" fmla="*/ 658 h 693"/>
                <a:gd name="T48" fmla="*/ 312 w 312"/>
                <a:gd name="T49" fmla="*/ 69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2" h="693">
                  <a:moveTo>
                    <a:pt x="312" y="693"/>
                  </a:moveTo>
                  <a:cubicBezTo>
                    <a:pt x="0" y="693"/>
                    <a:pt x="0" y="693"/>
                    <a:pt x="0" y="693"/>
                  </a:cubicBezTo>
                  <a:cubicBezTo>
                    <a:pt x="0" y="658"/>
                    <a:pt x="0" y="658"/>
                    <a:pt x="0" y="658"/>
                  </a:cubicBezTo>
                  <a:cubicBezTo>
                    <a:pt x="9" y="657"/>
                    <a:pt x="22" y="656"/>
                    <a:pt x="38" y="655"/>
                  </a:cubicBezTo>
                  <a:cubicBezTo>
                    <a:pt x="55" y="654"/>
                    <a:pt x="67" y="652"/>
                    <a:pt x="73" y="649"/>
                  </a:cubicBezTo>
                  <a:cubicBezTo>
                    <a:pt x="84" y="645"/>
                    <a:pt x="92" y="639"/>
                    <a:pt x="97" y="632"/>
                  </a:cubicBezTo>
                  <a:cubicBezTo>
                    <a:pt x="102" y="625"/>
                    <a:pt x="104" y="614"/>
                    <a:pt x="104" y="601"/>
                  </a:cubicBezTo>
                  <a:cubicBezTo>
                    <a:pt x="104" y="99"/>
                    <a:pt x="104" y="99"/>
                    <a:pt x="104" y="99"/>
                  </a:cubicBezTo>
                  <a:cubicBezTo>
                    <a:pt x="104" y="88"/>
                    <a:pt x="102" y="79"/>
                    <a:pt x="99" y="71"/>
                  </a:cubicBezTo>
                  <a:cubicBezTo>
                    <a:pt x="95" y="63"/>
                    <a:pt x="87" y="57"/>
                    <a:pt x="73" y="52"/>
                  </a:cubicBezTo>
                  <a:cubicBezTo>
                    <a:pt x="64" y="48"/>
                    <a:pt x="51" y="44"/>
                    <a:pt x="36" y="41"/>
                  </a:cubicBezTo>
                  <a:cubicBezTo>
                    <a:pt x="22" y="37"/>
                    <a:pt x="10" y="35"/>
                    <a:pt x="0" y="35"/>
                  </a:cubicBezTo>
                  <a:cubicBezTo>
                    <a:pt x="0" y="0"/>
                    <a:pt x="0" y="0"/>
                    <a:pt x="0" y="0"/>
                  </a:cubicBezTo>
                  <a:cubicBezTo>
                    <a:pt x="312" y="0"/>
                    <a:pt x="312" y="0"/>
                    <a:pt x="312" y="0"/>
                  </a:cubicBezTo>
                  <a:cubicBezTo>
                    <a:pt x="312" y="35"/>
                    <a:pt x="312" y="35"/>
                    <a:pt x="312" y="35"/>
                  </a:cubicBezTo>
                  <a:cubicBezTo>
                    <a:pt x="302" y="35"/>
                    <a:pt x="290" y="36"/>
                    <a:pt x="276" y="38"/>
                  </a:cubicBezTo>
                  <a:cubicBezTo>
                    <a:pt x="262" y="40"/>
                    <a:pt x="250" y="43"/>
                    <a:pt x="239" y="46"/>
                  </a:cubicBezTo>
                  <a:cubicBezTo>
                    <a:pt x="227" y="50"/>
                    <a:pt x="219" y="56"/>
                    <a:pt x="214" y="65"/>
                  </a:cubicBezTo>
                  <a:cubicBezTo>
                    <a:pt x="210" y="74"/>
                    <a:pt x="208" y="84"/>
                    <a:pt x="208" y="95"/>
                  </a:cubicBezTo>
                  <a:cubicBezTo>
                    <a:pt x="208" y="596"/>
                    <a:pt x="208" y="596"/>
                    <a:pt x="208" y="596"/>
                  </a:cubicBezTo>
                  <a:cubicBezTo>
                    <a:pt x="208" y="607"/>
                    <a:pt x="210" y="616"/>
                    <a:pt x="215" y="625"/>
                  </a:cubicBezTo>
                  <a:cubicBezTo>
                    <a:pt x="220" y="633"/>
                    <a:pt x="228" y="639"/>
                    <a:pt x="239" y="644"/>
                  </a:cubicBezTo>
                  <a:cubicBezTo>
                    <a:pt x="246" y="647"/>
                    <a:pt x="257" y="650"/>
                    <a:pt x="273" y="653"/>
                  </a:cubicBezTo>
                  <a:cubicBezTo>
                    <a:pt x="288" y="656"/>
                    <a:pt x="301" y="658"/>
                    <a:pt x="312" y="658"/>
                  </a:cubicBezTo>
                  <a:lnTo>
                    <a:pt x="312"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651">
                <a:defRPr/>
              </a:pPr>
              <a:endParaRPr lang="en-US" dirty="0">
                <a:solidFill>
                  <a:prstClr val="black"/>
                </a:solidFill>
                <a:latin typeface="Arial" pitchFamily="34" charset="0"/>
                <a:cs typeface="Arial" pitchFamily="34" charset="0"/>
              </a:endParaRPr>
            </a:p>
          </p:txBody>
        </p:sp>
        <p:sp>
          <p:nvSpPr>
            <p:cNvPr id="20" name="Freeform 7"/>
            <p:cNvSpPr>
              <a:spLocks/>
            </p:cNvSpPr>
            <p:nvPr/>
          </p:nvSpPr>
          <p:spPr bwMode="auto">
            <a:xfrm>
              <a:off x="2633" y="1303"/>
              <a:ext cx="1126" cy="1714"/>
            </a:xfrm>
            <a:custGeom>
              <a:avLst/>
              <a:gdLst>
                <a:gd name="T0" fmla="*/ 433 w 476"/>
                <a:gd name="T1" fmla="*/ 391 h 723"/>
                <a:gd name="T2" fmla="*/ 466 w 476"/>
                <a:gd name="T3" fmla="*/ 444 h 723"/>
                <a:gd name="T4" fmla="*/ 476 w 476"/>
                <a:gd name="T5" fmla="*/ 512 h 723"/>
                <a:gd name="T6" fmla="*/ 408 w 476"/>
                <a:gd name="T7" fmla="*/ 663 h 723"/>
                <a:gd name="T8" fmla="*/ 240 w 476"/>
                <a:gd name="T9" fmla="*/ 723 h 723"/>
                <a:gd name="T10" fmla="*/ 147 w 476"/>
                <a:gd name="T11" fmla="*/ 708 h 723"/>
                <a:gd name="T12" fmla="*/ 67 w 476"/>
                <a:gd name="T13" fmla="*/ 674 h 723"/>
                <a:gd name="T14" fmla="*/ 46 w 476"/>
                <a:gd name="T15" fmla="*/ 709 h 723"/>
                <a:gd name="T16" fmla="*/ 7 w 476"/>
                <a:gd name="T17" fmla="*/ 709 h 723"/>
                <a:gd name="T18" fmla="*/ 0 w 476"/>
                <a:gd name="T19" fmla="*/ 472 h 723"/>
                <a:gd name="T20" fmla="*/ 40 w 476"/>
                <a:gd name="T21" fmla="*/ 472 h 723"/>
                <a:gd name="T22" fmla="*/ 68 w 476"/>
                <a:gd name="T23" fmla="*/ 551 h 723"/>
                <a:gd name="T24" fmla="*/ 111 w 476"/>
                <a:gd name="T25" fmla="*/ 617 h 723"/>
                <a:gd name="T26" fmla="*/ 171 w 476"/>
                <a:gd name="T27" fmla="*/ 663 h 723"/>
                <a:gd name="T28" fmla="*/ 250 w 476"/>
                <a:gd name="T29" fmla="*/ 680 h 723"/>
                <a:gd name="T30" fmla="*/ 308 w 476"/>
                <a:gd name="T31" fmla="*/ 672 h 723"/>
                <a:gd name="T32" fmla="*/ 349 w 476"/>
                <a:gd name="T33" fmla="*/ 647 h 723"/>
                <a:gd name="T34" fmla="*/ 372 w 476"/>
                <a:gd name="T35" fmla="*/ 609 h 723"/>
                <a:gd name="T36" fmla="*/ 380 w 476"/>
                <a:gd name="T37" fmla="*/ 559 h 723"/>
                <a:gd name="T38" fmla="*/ 357 w 476"/>
                <a:gd name="T39" fmla="*/ 481 h 723"/>
                <a:gd name="T40" fmla="*/ 287 w 476"/>
                <a:gd name="T41" fmla="*/ 427 h 723"/>
                <a:gd name="T42" fmla="*/ 214 w 476"/>
                <a:gd name="T43" fmla="*/ 399 h 723"/>
                <a:gd name="T44" fmla="*/ 143 w 476"/>
                <a:gd name="T45" fmla="*/ 370 h 723"/>
                <a:gd name="T46" fmla="*/ 52 w 476"/>
                <a:gd name="T47" fmla="*/ 301 h 723"/>
                <a:gd name="T48" fmla="*/ 20 w 476"/>
                <a:gd name="T49" fmla="*/ 189 h 723"/>
                <a:gd name="T50" fmla="*/ 36 w 476"/>
                <a:gd name="T51" fmla="*/ 115 h 723"/>
                <a:gd name="T52" fmla="*/ 82 w 476"/>
                <a:gd name="T53" fmla="*/ 54 h 723"/>
                <a:gd name="T54" fmla="*/ 149 w 476"/>
                <a:gd name="T55" fmla="*/ 15 h 723"/>
                <a:gd name="T56" fmla="*/ 229 w 476"/>
                <a:gd name="T57" fmla="*/ 0 h 723"/>
                <a:gd name="T58" fmla="*/ 315 w 476"/>
                <a:gd name="T59" fmla="*/ 15 h 723"/>
                <a:gd name="T60" fmla="*/ 384 w 476"/>
                <a:gd name="T61" fmla="*/ 49 h 723"/>
                <a:gd name="T62" fmla="*/ 404 w 476"/>
                <a:gd name="T63" fmla="*/ 16 h 723"/>
                <a:gd name="T64" fmla="*/ 443 w 476"/>
                <a:gd name="T65" fmla="*/ 16 h 723"/>
                <a:gd name="T66" fmla="*/ 447 w 476"/>
                <a:gd name="T67" fmla="*/ 246 h 723"/>
                <a:gd name="T68" fmla="*/ 407 w 476"/>
                <a:gd name="T69" fmla="*/ 246 h 723"/>
                <a:gd name="T70" fmla="*/ 383 w 476"/>
                <a:gd name="T71" fmla="*/ 170 h 723"/>
                <a:gd name="T72" fmla="*/ 348 w 476"/>
                <a:gd name="T73" fmla="*/ 105 h 723"/>
                <a:gd name="T74" fmla="*/ 297 w 476"/>
                <a:gd name="T75" fmla="*/ 60 h 723"/>
                <a:gd name="T76" fmla="*/ 223 w 476"/>
                <a:gd name="T77" fmla="*/ 43 h 723"/>
                <a:gd name="T78" fmla="*/ 144 w 476"/>
                <a:gd name="T79" fmla="*/ 72 h 723"/>
                <a:gd name="T80" fmla="*/ 111 w 476"/>
                <a:gd name="T81" fmla="*/ 145 h 723"/>
                <a:gd name="T82" fmla="*/ 132 w 476"/>
                <a:gd name="T83" fmla="*/ 220 h 723"/>
                <a:gd name="T84" fmla="*/ 193 w 476"/>
                <a:gd name="T85" fmla="*/ 268 h 723"/>
                <a:gd name="T86" fmla="*/ 263 w 476"/>
                <a:gd name="T87" fmla="*/ 298 h 723"/>
                <a:gd name="T88" fmla="*/ 330 w 476"/>
                <a:gd name="T89" fmla="*/ 324 h 723"/>
                <a:gd name="T90" fmla="*/ 386 w 476"/>
                <a:gd name="T91" fmla="*/ 353 h 723"/>
                <a:gd name="T92" fmla="*/ 433 w 476"/>
                <a:gd name="T93" fmla="*/ 39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6" h="723">
                  <a:moveTo>
                    <a:pt x="433" y="391"/>
                  </a:moveTo>
                  <a:cubicBezTo>
                    <a:pt x="448" y="407"/>
                    <a:pt x="459" y="425"/>
                    <a:pt x="466" y="444"/>
                  </a:cubicBezTo>
                  <a:cubicBezTo>
                    <a:pt x="473" y="464"/>
                    <a:pt x="476" y="486"/>
                    <a:pt x="476" y="512"/>
                  </a:cubicBezTo>
                  <a:cubicBezTo>
                    <a:pt x="476" y="573"/>
                    <a:pt x="454" y="624"/>
                    <a:pt x="408" y="663"/>
                  </a:cubicBezTo>
                  <a:cubicBezTo>
                    <a:pt x="363" y="703"/>
                    <a:pt x="307" y="723"/>
                    <a:pt x="240" y="723"/>
                  </a:cubicBezTo>
                  <a:cubicBezTo>
                    <a:pt x="209" y="723"/>
                    <a:pt x="178" y="718"/>
                    <a:pt x="147" y="708"/>
                  </a:cubicBezTo>
                  <a:cubicBezTo>
                    <a:pt x="116" y="699"/>
                    <a:pt x="89" y="687"/>
                    <a:pt x="67" y="674"/>
                  </a:cubicBezTo>
                  <a:cubicBezTo>
                    <a:pt x="46" y="709"/>
                    <a:pt x="46" y="709"/>
                    <a:pt x="46" y="709"/>
                  </a:cubicBezTo>
                  <a:cubicBezTo>
                    <a:pt x="7" y="709"/>
                    <a:pt x="7" y="709"/>
                    <a:pt x="7" y="709"/>
                  </a:cubicBezTo>
                  <a:cubicBezTo>
                    <a:pt x="0" y="472"/>
                    <a:pt x="0" y="472"/>
                    <a:pt x="0" y="472"/>
                  </a:cubicBezTo>
                  <a:cubicBezTo>
                    <a:pt x="40" y="472"/>
                    <a:pt x="40" y="472"/>
                    <a:pt x="40" y="472"/>
                  </a:cubicBezTo>
                  <a:cubicBezTo>
                    <a:pt x="48" y="501"/>
                    <a:pt x="57" y="528"/>
                    <a:pt x="68" y="551"/>
                  </a:cubicBezTo>
                  <a:cubicBezTo>
                    <a:pt x="79" y="575"/>
                    <a:pt x="94" y="597"/>
                    <a:pt x="111" y="617"/>
                  </a:cubicBezTo>
                  <a:cubicBezTo>
                    <a:pt x="128" y="637"/>
                    <a:pt x="148" y="652"/>
                    <a:pt x="171" y="663"/>
                  </a:cubicBezTo>
                  <a:cubicBezTo>
                    <a:pt x="193" y="675"/>
                    <a:pt x="220" y="680"/>
                    <a:pt x="250" y="680"/>
                  </a:cubicBezTo>
                  <a:cubicBezTo>
                    <a:pt x="272" y="680"/>
                    <a:pt x="292" y="677"/>
                    <a:pt x="308" y="672"/>
                  </a:cubicBezTo>
                  <a:cubicBezTo>
                    <a:pt x="325" y="666"/>
                    <a:pt x="339" y="657"/>
                    <a:pt x="349" y="647"/>
                  </a:cubicBezTo>
                  <a:cubicBezTo>
                    <a:pt x="360" y="636"/>
                    <a:pt x="367" y="623"/>
                    <a:pt x="372" y="609"/>
                  </a:cubicBezTo>
                  <a:cubicBezTo>
                    <a:pt x="377" y="594"/>
                    <a:pt x="380" y="578"/>
                    <a:pt x="380" y="559"/>
                  </a:cubicBezTo>
                  <a:cubicBezTo>
                    <a:pt x="380" y="531"/>
                    <a:pt x="372" y="505"/>
                    <a:pt x="357" y="481"/>
                  </a:cubicBezTo>
                  <a:cubicBezTo>
                    <a:pt x="341" y="457"/>
                    <a:pt x="318" y="439"/>
                    <a:pt x="287" y="427"/>
                  </a:cubicBezTo>
                  <a:cubicBezTo>
                    <a:pt x="266" y="418"/>
                    <a:pt x="241" y="409"/>
                    <a:pt x="214" y="399"/>
                  </a:cubicBezTo>
                  <a:cubicBezTo>
                    <a:pt x="187" y="388"/>
                    <a:pt x="163" y="379"/>
                    <a:pt x="143" y="370"/>
                  </a:cubicBezTo>
                  <a:cubicBezTo>
                    <a:pt x="104" y="352"/>
                    <a:pt x="74" y="329"/>
                    <a:pt x="52" y="301"/>
                  </a:cubicBezTo>
                  <a:cubicBezTo>
                    <a:pt x="30" y="272"/>
                    <a:pt x="20" y="235"/>
                    <a:pt x="20" y="189"/>
                  </a:cubicBezTo>
                  <a:cubicBezTo>
                    <a:pt x="20" y="163"/>
                    <a:pt x="25" y="138"/>
                    <a:pt x="36" y="115"/>
                  </a:cubicBezTo>
                  <a:cubicBezTo>
                    <a:pt x="46" y="93"/>
                    <a:pt x="62" y="72"/>
                    <a:pt x="82" y="54"/>
                  </a:cubicBezTo>
                  <a:cubicBezTo>
                    <a:pt x="101" y="37"/>
                    <a:pt x="123" y="24"/>
                    <a:pt x="149" y="15"/>
                  </a:cubicBezTo>
                  <a:cubicBezTo>
                    <a:pt x="174" y="5"/>
                    <a:pt x="201" y="0"/>
                    <a:pt x="229" y="0"/>
                  </a:cubicBezTo>
                  <a:cubicBezTo>
                    <a:pt x="261" y="0"/>
                    <a:pt x="290" y="5"/>
                    <a:pt x="315" y="15"/>
                  </a:cubicBezTo>
                  <a:cubicBezTo>
                    <a:pt x="340" y="25"/>
                    <a:pt x="363" y="36"/>
                    <a:pt x="384" y="49"/>
                  </a:cubicBezTo>
                  <a:cubicBezTo>
                    <a:pt x="404" y="16"/>
                    <a:pt x="404" y="16"/>
                    <a:pt x="404" y="16"/>
                  </a:cubicBezTo>
                  <a:cubicBezTo>
                    <a:pt x="443" y="16"/>
                    <a:pt x="443" y="16"/>
                    <a:pt x="443" y="16"/>
                  </a:cubicBezTo>
                  <a:cubicBezTo>
                    <a:pt x="447" y="246"/>
                    <a:pt x="447" y="246"/>
                    <a:pt x="447" y="246"/>
                  </a:cubicBezTo>
                  <a:cubicBezTo>
                    <a:pt x="407" y="246"/>
                    <a:pt x="407" y="246"/>
                    <a:pt x="407" y="246"/>
                  </a:cubicBezTo>
                  <a:cubicBezTo>
                    <a:pt x="400" y="219"/>
                    <a:pt x="392" y="194"/>
                    <a:pt x="383" y="170"/>
                  </a:cubicBezTo>
                  <a:cubicBezTo>
                    <a:pt x="374" y="146"/>
                    <a:pt x="363" y="124"/>
                    <a:pt x="348" y="105"/>
                  </a:cubicBezTo>
                  <a:cubicBezTo>
                    <a:pt x="334" y="86"/>
                    <a:pt x="317" y="71"/>
                    <a:pt x="297" y="60"/>
                  </a:cubicBezTo>
                  <a:cubicBezTo>
                    <a:pt x="277" y="48"/>
                    <a:pt x="252" y="43"/>
                    <a:pt x="223" y="43"/>
                  </a:cubicBezTo>
                  <a:cubicBezTo>
                    <a:pt x="192" y="43"/>
                    <a:pt x="165" y="53"/>
                    <a:pt x="144" y="72"/>
                  </a:cubicBezTo>
                  <a:cubicBezTo>
                    <a:pt x="122" y="92"/>
                    <a:pt x="111" y="117"/>
                    <a:pt x="111" y="145"/>
                  </a:cubicBezTo>
                  <a:cubicBezTo>
                    <a:pt x="111" y="175"/>
                    <a:pt x="118" y="200"/>
                    <a:pt x="132" y="220"/>
                  </a:cubicBezTo>
                  <a:cubicBezTo>
                    <a:pt x="146" y="239"/>
                    <a:pt x="166" y="256"/>
                    <a:pt x="193" y="268"/>
                  </a:cubicBezTo>
                  <a:cubicBezTo>
                    <a:pt x="217" y="280"/>
                    <a:pt x="240" y="290"/>
                    <a:pt x="263" y="298"/>
                  </a:cubicBezTo>
                  <a:cubicBezTo>
                    <a:pt x="286" y="306"/>
                    <a:pt x="308" y="315"/>
                    <a:pt x="330" y="324"/>
                  </a:cubicBezTo>
                  <a:cubicBezTo>
                    <a:pt x="349" y="333"/>
                    <a:pt x="368" y="342"/>
                    <a:pt x="386" y="353"/>
                  </a:cubicBezTo>
                  <a:cubicBezTo>
                    <a:pt x="404" y="364"/>
                    <a:pt x="420" y="377"/>
                    <a:pt x="433" y="3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651">
                <a:defRPr/>
              </a:pPr>
              <a:endParaRPr lang="en-US" dirty="0">
                <a:solidFill>
                  <a:prstClr val="black"/>
                </a:solidFill>
                <a:latin typeface="Arial" pitchFamily="34" charset="0"/>
                <a:cs typeface="Arial" pitchFamily="34" charset="0"/>
              </a:endParaRPr>
            </a:p>
          </p:txBody>
        </p:sp>
        <p:sp>
          <p:nvSpPr>
            <p:cNvPr id="21" name="Freeform 8"/>
            <p:cNvSpPr>
              <a:spLocks noEditPoints="1"/>
            </p:cNvSpPr>
            <p:nvPr/>
          </p:nvSpPr>
          <p:spPr bwMode="auto">
            <a:xfrm>
              <a:off x="3804" y="1317"/>
              <a:ext cx="1689" cy="1667"/>
            </a:xfrm>
            <a:custGeom>
              <a:avLst/>
              <a:gdLst>
                <a:gd name="T0" fmla="*/ 714 w 714"/>
                <a:gd name="T1" fmla="*/ 703 h 703"/>
                <a:gd name="T2" fmla="*/ 426 w 714"/>
                <a:gd name="T3" fmla="*/ 703 h 703"/>
                <a:gd name="T4" fmla="*/ 426 w 714"/>
                <a:gd name="T5" fmla="*/ 668 h 703"/>
                <a:gd name="T6" fmla="*/ 489 w 714"/>
                <a:gd name="T7" fmla="*/ 658 h 703"/>
                <a:gd name="T8" fmla="*/ 514 w 714"/>
                <a:gd name="T9" fmla="*/ 640 h 703"/>
                <a:gd name="T10" fmla="*/ 513 w 714"/>
                <a:gd name="T11" fmla="*/ 629 h 703"/>
                <a:gd name="T12" fmla="*/ 511 w 714"/>
                <a:gd name="T13" fmla="*/ 618 h 703"/>
                <a:gd name="T14" fmla="*/ 453 w 714"/>
                <a:gd name="T15" fmla="*/ 463 h 703"/>
                <a:gd name="T16" fmla="*/ 210 w 714"/>
                <a:gd name="T17" fmla="*/ 463 h 703"/>
                <a:gd name="T18" fmla="*/ 188 w 714"/>
                <a:gd name="T19" fmla="*/ 523 h 703"/>
                <a:gd name="T20" fmla="*/ 172 w 714"/>
                <a:gd name="T21" fmla="*/ 569 h 703"/>
                <a:gd name="T22" fmla="*/ 163 w 714"/>
                <a:gd name="T23" fmla="*/ 604 h 703"/>
                <a:gd name="T24" fmla="*/ 161 w 714"/>
                <a:gd name="T25" fmla="*/ 625 h 703"/>
                <a:gd name="T26" fmla="*/ 192 w 714"/>
                <a:gd name="T27" fmla="*/ 655 h 703"/>
                <a:gd name="T28" fmla="*/ 261 w 714"/>
                <a:gd name="T29" fmla="*/ 668 h 703"/>
                <a:gd name="T30" fmla="*/ 261 w 714"/>
                <a:gd name="T31" fmla="*/ 703 h 703"/>
                <a:gd name="T32" fmla="*/ 0 w 714"/>
                <a:gd name="T33" fmla="*/ 703 h 703"/>
                <a:gd name="T34" fmla="*/ 0 w 714"/>
                <a:gd name="T35" fmla="*/ 668 h 703"/>
                <a:gd name="T36" fmla="*/ 32 w 714"/>
                <a:gd name="T37" fmla="*/ 662 h 703"/>
                <a:gd name="T38" fmla="*/ 63 w 714"/>
                <a:gd name="T39" fmla="*/ 650 h 703"/>
                <a:gd name="T40" fmla="*/ 93 w 714"/>
                <a:gd name="T41" fmla="*/ 622 h 703"/>
                <a:gd name="T42" fmla="*/ 114 w 714"/>
                <a:gd name="T43" fmla="*/ 583 h 703"/>
                <a:gd name="T44" fmla="*/ 230 w 714"/>
                <a:gd name="T45" fmla="*/ 290 h 703"/>
                <a:gd name="T46" fmla="*/ 342 w 714"/>
                <a:gd name="T47" fmla="*/ 0 h 703"/>
                <a:gd name="T48" fmla="*/ 381 w 714"/>
                <a:gd name="T49" fmla="*/ 0 h 703"/>
                <a:gd name="T50" fmla="*/ 612 w 714"/>
                <a:gd name="T51" fmla="*/ 598 h 703"/>
                <a:gd name="T52" fmla="*/ 629 w 714"/>
                <a:gd name="T53" fmla="*/ 628 h 703"/>
                <a:gd name="T54" fmla="*/ 655 w 714"/>
                <a:gd name="T55" fmla="*/ 651 h 703"/>
                <a:gd name="T56" fmla="*/ 684 w 714"/>
                <a:gd name="T57" fmla="*/ 663 h 703"/>
                <a:gd name="T58" fmla="*/ 714 w 714"/>
                <a:gd name="T59" fmla="*/ 668 h 703"/>
                <a:gd name="T60" fmla="*/ 714 w 714"/>
                <a:gd name="T61" fmla="*/ 703 h 703"/>
                <a:gd name="T62" fmla="*/ 435 w 714"/>
                <a:gd name="T63" fmla="*/ 420 h 703"/>
                <a:gd name="T64" fmla="*/ 330 w 714"/>
                <a:gd name="T65" fmla="*/ 151 h 703"/>
                <a:gd name="T66" fmla="*/ 227 w 714"/>
                <a:gd name="T67" fmla="*/ 420 h 703"/>
                <a:gd name="T68" fmla="*/ 435 w 714"/>
                <a:gd name="T69" fmla="*/ 42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4" h="703">
                  <a:moveTo>
                    <a:pt x="714" y="703"/>
                  </a:moveTo>
                  <a:cubicBezTo>
                    <a:pt x="426" y="703"/>
                    <a:pt x="426" y="703"/>
                    <a:pt x="426" y="703"/>
                  </a:cubicBezTo>
                  <a:cubicBezTo>
                    <a:pt x="426" y="668"/>
                    <a:pt x="426" y="668"/>
                    <a:pt x="426" y="668"/>
                  </a:cubicBezTo>
                  <a:cubicBezTo>
                    <a:pt x="451" y="666"/>
                    <a:pt x="473" y="663"/>
                    <a:pt x="489" y="658"/>
                  </a:cubicBezTo>
                  <a:cubicBezTo>
                    <a:pt x="506" y="653"/>
                    <a:pt x="514" y="647"/>
                    <a:pt x="514" y="640"/>
                  </a:cubicBezTo>
                  <a:cubicBezTo>
                    <a:pt x="514" y="637"/>
                    <a:pt x="514" y="634"/>
                    <a:pt x="513" y="629"/>
                  </a:cubicBezTo>
                  <a:cubicBezTo>
                    <a:pt x="513" y="625"/>
                    <a:pt x="512" y="621"/>
                    <a:pt x="511" y="618"/>
                  </a:cubicBezTo>
                  <a:cubicBezTo>
                    <a:pt x="453" y="463"/>
                    <a:pt x="453" y="463"/>
                    <a:pt x="453" y="463"/>
                  </a:cubicBezTo>
                  <a:cubicBezTo>
                    <a:pt x="210" y="463"/>
                    <a:pt x="210" y="463"/>
                    <a:pt x="210" y="463"/>
                  </a:cubicBezTo>
                  <a:cubicBezTo>
                    <a:pt x="201" y="486"/>
                    <a:pt x="193" y="506"/>
                    <a:pt x="188" y="523"/>
                  </a:cubicBezTo>
                  <a:cubicBezTo>
                    <a:pt x="182" y="539"/>
                    <a:pt x="177" y="555"/>
                    <a:pt x="172" y="569"/>
                  </a:cubicBezTo>
                  <a:cubicBezTo>
                    <a:pt x="168" y="583"/>
                    <a:pt x="165" y="595"/>
                    <a:pt x="163" y="604"/>
                  </a:cubicBezTo>
                  <a:cubicBezTo>
                    <a:pt x="162" y="612"/>
                    <a:pt x="161" y="620"/>
                    <a:pt x="161" y="625"/>
                  </a:cubicBezTo>
                  <a:cubicBezTo>
                    <a:pt x="161" y="638"/>
                    <a:pt x="171" y="648"/>
                    <a:pt x="192" y="655"/>
                  </a:cubicBezTo>
                  <a:cubicBezTo>
                    <a:pt x="212" y="663"/>
                    <a:pt x="235" y="667"/>
                    <a:pt x="261" y="668"/>
                  </a:cubicBezTo>
                  <a:cubicBezTo>
                    <a:pt x="261" y="703"/>
                    <a:pt x="261" y="703"/>
                    <a:pt x="261" y="703"/>
                  </a:cubicBezTo>
                  <a:cubicBezTo>
                    <a:pt x="0" y="703"/>
                    <a:pt x="0" y="703"/>
                    <a:pt x="0" y="703"/>
                  </a:cubicBezTo>
                  <a:cubicBezTo>
                    <a:pt x="0" y="668"/>
                    <a:pt x="0" y="668"/>
                    <a:pt x="0" y="668"/>
                  </a:cubicBezTo>
                  <a:cubicBezTo>
                    <a:pt x="9" y="667"/>
                    <a:pt x="19" y="666"/>
                    <a:pt x="32" y="662"/>
                  </a:cubicBezTo>
                  <a:cubicBezTo>
                    <a:pt x="45" y="659"/>
                    <a:pt x="55" y="655"/>
                    <a:pt x="63" y="650"/>
                  </a:cubicBezTo>
                  <a:cubicBezTo>
                    <a:pt x="76" y="641"/>
                    <a:pt x="86" y="632"/>
                    <a:pt x="93" y="622"/>
                  </a:cubicBezTo>
                  <a:cubicBezTo>
                    <a:pt x="101" y="613"/>
                    <a:pt x="108" y="600"/>
                    <a:pt x="114" y="583"/>
                  </a:cubicBezTo>
                  <a:cubicBezTo>
                    <a:pt x="149" y="496"/>
                    <a:pt x="188" y="398"/>
                    <a:pt x="230" y="290"/>
                  </a:cubicBezTo>
                  <a:cubicBezTo>
                    <a:pt x="272" y="181"/>
                    <a:pt x="309" y="85"/>
                    <a:pt x="342" y="0"/>
                  </a:cubicBezTo>
                  <a:cubicBezTo>
                    <a:pt x="381" y="0"/>
                    <a:pt x="381" y="0"/>
                    <a:pt x="381" y="0"/>
                  </a:cubicBezTo>
                  <a:cubicBezTo>
                    <a:pt x="612" y="598"/>
                    <a:pt x="612" y="598"/>
                    <a:pt x="612" y="598"/>
                  </a:cubicBezTo>
                  <a:cubicBezTo>
                    <a:pt x="617" y="610"/>
                    <a:pt x="622" y="621"/>
                    <a:pt x="629" y="628"/>
                  </a:cubicBezTo>
                  <a:cubicBezTo>
                    <a:pt x="635" y="636"/>
                    <a:pt x="643" y="644"/>
                    <a:pt x="655" y="651"/>
                  </a:cubicBezTo>
                  <a:cubicBezTo>
                    <a:pt x="662" y="656"/>
                    <a:pt x="672" y="660"/>
                    <a:pt x="684" y="663"/>
                  </a:cubicBezTo>
                  <a:cubicBezTo>
                    <a:pt x="696" y="666"/>
                    <a:pt x="706" y="668"/>
                    <a:pt x="714" y="668"/>
                  </a:cubicBezTo>
                  <a:lnTo>
                    <a:pt x="714" y="703"/>
                  </a:lnTo>
                  <a:close/>
                  <a:moveTo>
                    <a:pt x="435" y="420"/>
                  </a:moveTo>
                  <a:cubicBezTo>
                    <a:pt x="330" y="151"/>
                    <a:pt x="330" y="151"/>
                    <a:pt x="330" y="151"/>
                  </a:cubicBezTo>
                  <a:cubicBezTo>
                    <a:pt x="227" y="420"/>
                    <a:pt x="227" y="420"/>
                    <a:pt x="227" y="420"/>
                  </a:cubicBezTo>
                  <a:lnTo>
                    <a:pt x="435" y="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651">
                <a:defRPr/>
              </a:pPr>
              <a:endParaRPr lang="en-US" dirty="0">
                <a:solidFill>
                  <a:prstClr val="black"/>
                </a:solidFill>
                <a:latin typeface="Arial" pitchFamily="34" charset="0"/>
                <a:cs typeface="Arial" pitchFamily="34" charset="0"/>
              </a:endParaRPr>
            </a:p>
          </p:txBody>
        </p:sp>
      </p:grpSp>
      <p:sp>
        <p:nvSpPr>
          <p:cNvPr id="22" name="Right Triangle 21"/>
          <p:cNvSpPr>
            <a:spLocks noChangeArrowheads="1"/>
          </p:cNvSpPr>
          <p:nvPr/>
        </p:nvSpPr>
        <p:spPr bwMode="auto">
          <a:xfrm flipH="1">
            <a:off x="5651500" y="746592"/>
            <a:ext cx="3492500" cy="6111408"/>
          </a:xfrm>
          <a:prstGeom prst="rtTriangle">
            <a:avLst/>
          </a:prstGeom>
          <a:solidFill>
            <a:srgbClr val="FF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91365" tIns="45683" rIns="91365" bIns="45683" anchor="ctr"/>
          <a:lstStyle>
            <a:lvl1pPr defTabSz="1017588" eaLnBrk="0" hangingPunct="0">
              <a:defRPr sz="2400" b="1">
                <a:solidFill>
                  <a:schemeClr val="bg1"/>
                </a:solidFill>
                <a:latin typeface="Arial" charset="0"/>
              </a:defRPr>
            </a:lvl1pPr>
            <a:lvl2pPr marL="742950" indent="-285750" defTabSz="1017588" eaLnBrk="0" hangingPunct="0">
              <a:defRPr sz="2400" b="1">
                <a:solidFill>
                  <a:schemeClr val="bg1"/>
                </a:solidFill>
                <a:latin typeface="Arial" charset="0"/>
              </a:defRPr>
            </a:lvl2pPr>
            <a:lvl3pPr marL="1143000" indent="-228600" defTabSz="1017588" eaLnBrk="0" hangingPunct="0">
              <a:defRPr sz="2400" b="1">
                <a:solidFill>
                  <a:schemeClr val="bg1"/>
                </a:solidFill>
                <a:latin typeface="Arial" charset="0"/>
              </a:defRPr>
            </a:lvl3pPr>
            <a:lvl4pPr marL="1600200" indent="-228600" defTabSz="1017588" eaLnBrk="0" hangingPunct="0">
              <a:defRPr sz="2400" b="1">
                <a:solidFill>
                  <a:schemeClr val="bg1"/>
                </a:solidFill>
                <a:latin typeface="Arial" charset="0"/>
              </a:defRPr>
            </a:lvl4pPr>
            <a:lvl5pPr marL="2057400" indent="-228600" defTabSz="1017588" eaLnBrk="0" hangingPunct="0">
              <a:defRPr sz="2400" b="1">
                <a:solidFill>
                  <a:schemeClr val="bg1"/>
                </a:solidFill>
                <a:latin typeface="Arial" charset="0"/>
              </a:defRPr>
            </a:lvl5pPr>
            <a:lvl6pPr marL="2514600" indent="-228600" defTabSz="1017588" eaLnBrk="0" fontAlgn="base" hangingPunct="0">
              <a:spcBef>
                <a:spcPct val="0"/>
              </a:spcBef>
              <a:spcAft>
                <a:spcPct val="0"/>
              </a:spcAft>
              <a:defRPr sz="2400" b="1">
                <a:solidFill>
                  <a:schemeClr val="bg1"/>
                </a:solidFill>
                <a:latin typeface="Arial" charset="0"/>
              </a:defRPr>
            </a:lvl6pPr>
            <a:lvl7pPr marL="2971800" indent="-228600" defTabSz="1017588" eaLnBrk="0" fontAlgn="base" hangingPunct="0">
              <a:spcBef>
                <a:spcPct val="0"/>
              </a:spcBef>
              <a:spcAft>
                <a:spcPct val="0"/>
              </a:spcAft>
              <a:defRPr sz="2400" b="1">
                <a:solidFill>
                  <a:schemeClr val="bg1"/>
                </a:solidFill>
                <a:latin typeface="Arial" charset="0"/>
              </a:defRPr>
            </a:lvl7pPr>
            <a:lvl8pPr marL="3429000" indent="-228600" defTabSz="1017588" eaLnBrk="0" fontAlgn="base" hangingPunct="0">
              <a:spcBef>
                <a:spcPct val="0"/>
              </a:spcBef>
              <a:spcAft>
                <a:spcPct val="0"/>
              </a:spcAft>
              <a:defRPr sz="2400" b="1">
                <a:solidFill>
                  <a:schemeClr val="bg1"/>
                </a:solidFill>
                <a:latin typeface="Arial" charset="0"/>
              </a:defRPr>
            </a:lvl8pPr>
            <a:lvl9pPr marL="3886200" indent="-228600" defTabSz="1017588" eaLnBrk="0" fontAlgn="base" hangingPunct="0">
              <a:spcBef>
                <a:spcPct val="0"/>
              </a:spcBef>
              <a:spcAft>
                <a:spcPct val="0"/>
              </a:spcAft>
              <a:defRPr sz="2400" b="1">
                <a:solidFill>
                  <a:schemeClr val="bg1"/>
                </a:solidFill>
                <a:latin typeface="Arial" charset="0"/>
              </a:defRPr>
            </a:lvl9pPr>
          </a:lstStyle>
          <a:p>
            <a:pPr algn="ctr" eaLnBrk="1" fontAlgn="base" hangingPunct="1">
              <a:spcBef>
                <a:spcPct val="0"/>
              </a:spcBef>
              <a:spcAft>
                <a:spcPct val="0"/>
              </a:spcAft>
              <a:defRPr/>
            </a:pPr>
            <a:endParaRPr lang="en-US" altLang="en-US" sz="1800" b="0" dirty="0" smtClean="0">
              <a:solidFill>
                <a:srgbClr val="FFFFFF"/>
              </a:solidFill>
              <a:cs typeface="Arial" charset="0"/>
            </a:endParaRPr>
          </a:p>
        </p:txBody>
      </p:sp>
      <p:pic>
        <p:nvPicPr>
          <p:cNvPr id="23" name="Picture 7" descr="OECD_TEXT_20cm.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9148" y="5961532"/>
            <a:ext cx="2059420" cy="63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슬라이드 번호 개체 틀 38"/>
          <p:cNvSpPr txBox="1">
            <a:spLocks/>
          </p:cNvSpPr>
          <p:nvPr/>
        </p:nvSpPr>
        <p:spPr bwMode="auto">
          <a:xfrm>
            <a:off x="6553494" y="6356537"/>
            <a:ext cx="2133023" cy="36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5" tIns="45683" rIns="91365" bIns="45683" anchor="ctr"/>
          <a:lstStyle>
            <a:lvl1pPr defTabSz="1017588" eaLnBrk="0" hangingPunct="0">
              <a:defRPr sz="2400" b="1">
                <a:solidFill>
                  <a:schemeClr val="bg1"/>
                </a:solidFill>
                <a:latin typeface="Arial" charset="0"/>
              </a:defRPr>
            </a:lvl1pPr>
            <a:lvl2pPr marL="742950" indent="-285750" defTabSz="1017588" eaLnBrk="0" hangingPunct="0">
              <a:defRPr sz="2400" b="1">
                <a:solidFill>
                  <a:schemeClr val="bg1"/>
                </a:solidFill>
                <a:latin typeface="Arial" charset="0"/>
              </a:defRPr>
            </a:lvl2pPr>
            <a:lvl3pPr marL="1143000" indent="-228600" defTabSz="1017588" eaLnBrk="0" hangingPunct="0">
              <a:defRPr sz="2400" b="1">
                <a:solidFill>
                  <a:schemeClr val="bg1"/>
                </a:solidFill>
                <a:latin typeface="Arial" charset="0"/>
              </a:defRPr>
            </a:lvl3pPr>
            <a:lvl4pPr marL="1600200" indent="-228600" defTabSz="1017588" eaLnBrk="0" hangingPunct="0">
              <a:defRPr sz="2400" b="1">
                <a:solidFill>
                  <a:schemeClr val="bg1"/>
                </a:solidFill>
                <a:latin typeface="Arial" charset="0"/>
              </a:defRPr>
            </a:lvl4pPr>
            <a:lvl5pPr marL="2057400" indent="-228600" defTabSz="1017588" eaLnBrk="0" hangingPunct="0">
              <a:defRPr sz="2400" b="1">
                <a:solidFill>
                  <a:schemeClr val="bg1"/>
                </a:solidFill>
                <a:latin typeface="Arial" charset="0"/>
              </a:defRPr>
            </a:lvl5pPr>
            <a:lvl6pPr marL="2514600" indent="-228600" defTabSz="1017588" eaLnBrk="0" fontAlgn="base" hangingPunct="0">
              <a:spcBef>
                <a:spcPct val="0"/>
              </a:spcBef>
              <a:spcAft>
                <a:spcPct val="0"/>
              </a:spcAft>
              <a:defRPr sz="2400" b="1">
                <a:solidFill>
                  <a:schemeClr val="bg1"/>
                </a:solidFill>
                <a:latin typeface="Arial" charset="0"/>
              </a:defRPr>
            </a:lvl6pPr>
            <a:lvl7pPr marL="2971800" indent="-228600" defTabSz="1017588" eaLnBrk="0" fontAlgn="base" hangingPunct="0">
              <a:spcBef>
                <a:spcPct val="0"/>
              </a:spcBef>
              <a:spcAft>
                <a:spcPct val="0"/>
              </a:spcAft>
              <a:defRPr sz="2400" b="1">
                <a:solidFill>
                  <a:schemeClr val="bg1"/>
                </a:solidFill>
                <a:latin typeface="Arial" charset="0"/>
              </a:defRPr>
            </a:lvl7pPr>
            <a:lvl8pPr marL="3429000" indent="-228600" defTabSz="1017588" eaLnBrk="0" fontAlgn="base" hangingPunct="0">
              <a:spcBef>
                <a:spcPct val="0"/>
              </a:spcBef>
              <a:spcAft>
                <a:spcPct val="0"/>
              </a:spcAft>
              <a:defRPr sz="2400" b="1">
                <a:solidFill>
                  <a:schemeClr val="bg1"/>
                </a:solidFill>
                <a:latin typeface="Arial" charset="0"/>
              </a:defRPr>
            </a:lvl8pPr>
            <a:lvl9pPr marL="3886200" indent="-228600" defTabSz="1017588" eaLnBrk="0" fontAlgn="base" hangingPunct="0">
              <a:spcBef>
                <a:spcPct val="0"/>
              </a:spcBef>
              <a:spcAft>
                <a:spcPct val="0"/>
              </a:spcAft>
              <a:defRPr sz="2400" b="1">
                <a:solidFill>
                  <a:schemeClr val="bg1"/>
                </a:solidFill>
                <a:latin typeface="Arial" charset="0"/>
              </a:defRPr>
            </a:lvl9pPr>
          </a:lstStyle>
          <a:p>
            <a:pPr algn="r" eaLnBrk="1" fontAlgn="base" latinLnBrk="1" hangingPunct="1">
              <a:spcBef>
                <a:spcPct val="0"/>
              </a:spcBef>
              <a:spcAft>
                <a:spcPct val="0"/>
              </a:spcAft>
              <a:defRPr/>
            </a:pPr>
            <a:fld id="{30A43BB9-94DE-46D6-A63F-2E48B8F898E1}" type="slidenum">
              <a:rPr lang="en-US" altLang="en-US" sz="1200" b="0" smtClean="0">
                <a:solidFill>
                  <a:srgbClr val="898989"/>
                </a:solidFill>
                <a:cs typeface="Arial" charset="0"/>
              </a:rPr>
              <a:pPr algn="r" eaLnBrk="1" fontAlgn="base" latinLnBrk="1" hangingPunct="1">
                <a:spcBef>
                  <a:spcPct val="0"/>
                </a:spcBef>
                <a:spcAft>
                  <a:spcPct val="0"/>
                </a:spcAft>
                <a:defRPr/>
              </a:pPr>
              <a:t>‹#›</a:t>
            </a:fld>
            <a:endParaRPr lang="en-US" altLang="en-US" sz="1200" b="0" dirty="0" smtClean="0">
              <a:solidFill>
                <a:srgbClr val="898989"/>
              </a:solidFill>
              <a:cs typeface="Arial" charset="0"/>
            </a:endParaRPr>
          </a:p>
        </p:txBody>
      </p:sp>
      <p:sp>
        <p:nvSpPr>
          <p:cNvPr id="3" name="부제목 2"/>
          <p:cNvSpPr>
            <a:spLocks noGrp="1"/>
          </p:cNvSpPr>
          <p:nvPr>
            <p:ph type="subTitle" idx="1"/>
          </p:nvPr>
        </p:nvSpPr>
        <p:spPr>
          <a:xfrm>
            <a:off x="323528" y="1268760"/>
            <a:ext cx="4176464" cy="1752600"/>
          </a:xfrm>
        </p:spPr>
        <p:txBody>
          <a:bodyPr>
            <a:normAutofit/>
          </a:bodyPr>
          <a:lstStyle>
            <a:lvl1pPr marL="0" indent="0" algn="l">
              <a:buNone/>
              <a:defRPr sz="2800" i="1">
                <a:solidFill>
                  <a:schemeClr val="bg1">
                    <a:lumMod val="85000"/>
                  </a:schemeClr>
                </a:solidFill>
                <a:latin typeface="Arial" pitchFamily="34" charset="0"/>
                <a:cs typeface="Arial" pitchFamily="34" charset="0"/>
              </a:defRPr>
            </a:lvl1pPr>
            <a:lvl2pPr marL="456827" indent="0" algn="ctr">
              <a:buNone/>
              <a:defRPr>
                <a:solidFill>
                  <a:schemeClr val="tx1">
                    <a:tint val="75000"/>
                  </a:schemeClr>
                </a:solidFill>
              </a:defRPr>
            </a:lvl2pPr>
            <a:lvl3pPr marL="913651" indent="0" algn="ctr">
              <a:buNone/>
              <a:defRPr>
                <a:solidFill>
                  <a:schemeClr val="tx1">
                    <a:tint val="75000"/>
                  </a:schemeClr>
                </a:solidFill>
              </a:defRPr>
            </a:lvl3pPr>
            <a:lvl4pPr marL="1370479" indent="0" algn="ctr">
              <a:buNone/>
              <a:defRPr>
                <a:solidFill>
                  <a:schemeClr val="tx1">
                    <a:tint val="75000"/>
                  </a:schemeClr>
                </a:solidFill>
              </a:defRPr>
            </a:lvl4pPr>
            <a:lvl5pPr marL="1827303" indent="0" algn="ctr">
              <a:buNone/>
              <a:defRPr>
                <a:solidFill>
                  <a:schemeClr val="tx1">
                    <a:tint val="75000"/>
                  </a:schemeClr>
                </a:solidFill>
              </a:defRPr>
            </a:lvl5pPr>
            <a:lvl6pPr marL="2284131" indent="0" algn="ctr">
              <a:buNone/>
              <a:defRPr>
                <a:solidFill>
                  <a:schemeClr val="tx1">
                    <a:tint val="75000"/>
                  </a:schemeClr>
                </a:solidFill>
              </a:defRPr>
            </a:lvl6pPr>
            <a:lvl7pPr marL="2740955" indent="0" algn="ctr">
              <a:buNone/>
              <a:defRPr>
                <a:solidFill>
                  <a:schemeClr val="tx1">
                    <a:tint val="75000"/>
                  </a:schemeClr>
                </a:solidFill>
              </a:defRPr>
            </a:lvl7pPr>
            <a:lvl8pPr marL="3197782" indent="0" algn="ctr">
              <a:buNone/>
              <a:defRPr>
                <a:solidFill>
                  <a:schemeClr val="tx1">
                    <a:tint val="75000"/>
                  </a:schemeClr>
                </a:solidFill>
              </a:defRPr>
            </a:lvl8pPr>
            <a:lvl9pPr marL="3654606" indent="0" algn="ctr">
              <a:buNone/>
              <a:defRPr>
                <a:solidFill>
                  <a:schemeClr val="tx1">
                    <a:tint val="75000"/>
                  </a:schemeClr>
                </a:solidFill>
              </a:defRPr>
            </a:lvl9pPr>
          </a:lstStyle>
          <a:p>
            <a:r>
              <a:rPr lang="en-US" altLang="ko-KR" smtClean="0"/>
              <a:t>Click to edit Master subtitle style</a:t>
            </a:r>
            <a:endParaRPr lang="ko-KR" altLang="en-US" dirty="0"/>
          </a:p>
        </p:txBody>
      </p:sp>
      <p:sp>
        <p:nvSpPr>
          <p:cNvPr id="33" name="제목 32"/>
          <p:cNvSpPr>
            <a:spLocks noGrp="1"/>
          </p:cNvSpPr>
          <p:nvPr>
            <p:ph type="title"/>
          </p:nvPr>
        </p:nvSpPr>
        <p:spPr>
          <a:xfrm>
            <a:off x="323528" y="620688"/>
            <a:ext cx="5050904" cy="648072"/>
          </a:xfrm>
        </p:spPr>
        <p:txBody>
          <a:bodyPr>
            <a:normAutofit/>
          </a:bodyPr>
          <a:lstStyle>
            <a:lvl1pPr algn="l">
              <a:defRPr sz="4000" b="1">
                <a:solidFill>
                  <a:schemeClr val="bg1"/>
                </a:solidFill>
                <a:latin typeface="Arial" pitchFamily="34" charset="0"/>
                <a:cs typeface="Arial" pitchFamily="34" charset="0"/>
              </a:defRPr>
            </a:lvl1pPr>
          </a:lstStyle>
          <a:p>
            <a:r>
              <a:rPr lang="en-US" altLang="ko-KR" smtClean="0"/>
              <a:t>Click to edit Master title style</a:t>
            </a:r>
            <a:endParaRPr lang="ko-KR" altLang="en-US" dirty="0"/>
          </a:p>
        </p:txBody>
      </p:sp>
    </p:spTree>
    <p:extLst>
      <p:ext uri="{BB962C8B-B14F-4D97-AF65-F5344CB8AC3E}">
        <p14:creationId xmlns:p14="http://schemas.microsoft.com/office/powerpoint/2010/main" val="1864510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제목 및 내용">
    <p:spTree>
      <p:nvGrpSpPr>
        <p:cNvPr id="1" name=""/>
        <p:cNvGrpSpPr/>
        <p:nvPr/>
      </p:nvGrpSpPr>
      <p:grpSpPr>
        <a:xfrm>
          <a:off x="0" y="0"/>
          <a:ext cx="0" cy="0"/>
          <a:chOff x="0" y="0"/>
          <a:chExt cx="0" cy="0"/>
        </a:xfrm>
      </p:grpSpPr>
      <p:sp>
        <p:nvSpPr>
          <p:cNvPr id="4" name="평행 사변형 7"/>
          <p:cNvSpPr/>
          <p:nvPr/>
        </p:nvSpPr>
        <p:spPr>
          <a:xfrm>
            <a:off x="-180393" y="4"/>
            <a:ext cx="9288319" cy="672353"/>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anchor="ctr"/>
          <a:lstStyle/>
          <a:p>
            <a:pPr algn="ctr" defTabSz="913651">
              <a:defRPr/>
            </a:pPr>
            <a:endParaRPr lang="ko-KR" altLang="en-US">
              <a:solidFill>
                <a:prstClr val="white"/>
              </a:solidFill>
              <a:latin typeface="Arial" pitchFamily="34" charset="0"/>
              <a:cs typeface="Arial" pitchFamily="34" charset="0"/>
            </a:endParaRPr>
          </a:p>
        </p:txBody>
      </p:sp>
      <p:sp>
        <p:nvSpPr>
          <p:cNvPr id="5" name="평행 사변형 8"/>
          <p:cNvSpPr/>
          <p:nvPr/>
        </p:nvSpPr>
        <p:spPr>
          <a:xfrm>
            <a:off x="-541189" y="4"/>
            <a:ext cx="8569615" cy="672353"/>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anchor="ctr"/>
          <a:lstStyle/>
          <a:p>
            <a:pPr algn="ctr" defTabSz="913651">
              <a:defRPr/>
            </a:pPr>
            <a:endParaRPr lang="ko-KR" altLang="en-US">
              <a:solidFill>
                <a:prstClr val="white"/>
              </a:solidFill>
              <a:latin typeface="Arial" pitchFamily="34" charset="0"/>
              <a:cs typeface="Arial" pitchFamily="34" charset="0"/>
            </a:endParaRPr>
          </a:p>
        </p:txBody>
      </p:sp>
      <p:sp>
        <p:nvSpPr>
          <p:cNvPr id="6" name="평행 사변형 9"/>
          <p:cNvSpPr/>
          <p:nvPr/>
        </p:nvSpPr>
        <p:spPr>
          <a:xfrm>
            <a:off x="-532534" y="4"/>
            <a:ext cx="1359478" cy="672353"/>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anchor="ctr"/>
          <a:lstStyle/>
          <a:p>
            <a:pPr algn="ctr" defTabSz="913651">
              <a:defRPr/>
            </a:pPr>
            <a:endParaRPr lang="ko-KR" altLang="en-US">
              <a:solidFill>
                <a:prstClr val="white"/>
              </a:solidFill>
              <a:latin typeface="Arial" pitchFamily="34" charset="0"/>
              <a:cs typeface="Arial" pitchFamily="34" charset="0"/>
            </a:endParaRPr>
          </a:p>
        </p:txBody>
      </p:sp>
      <p:sp>
        <p:nvSpPr>
          <p:cNvPr id="28" name="내용 개체 틀 27"/>
          <p:cNvSpPr>
            <a:spLocks noGrp="1"/>
          </p:cNvSpPr>
          <p:nvPr>
            <p:ph sz="quarter" idx="16"/>
          </p:nvPr>
        </p:nvSpPr>
        <p:spPr>
          <a:xfrm>
            <a:off x="468320" y="1125539"/>
            <a:ext cx="8135937" cy="5327650"/>
          </a:xfrm>
        </p:spPr>
        <p:txBody>
          <a:bodyPr/>
          <a:lstStyle>
            <a:lvl1pPr>
              <a:defRPr>
                <a:solidFill>
                  <a:srgbClr val="278D99"/>
                </a:solidFill>
                <a:latin typeface="Arial" pitchFamily="34" charset="0"/>
                <a:cs typeface="Arial" pitchFamily="34" charset="0"/>
              </a:defRPr>
            </a:lvl1pPr>
            <a:lvl2pPr>
              <a:defRPr>
                <a:solidFill>
                  <a:srgbClr val="278D99"/>
                </a:solidFill>
                <a:latin typeface="Arial" pitchFamily="34" charset="0"/>
                <a:cs typeface="Arial" pitchFamily="34" charset="0"/>
              </a:defRPr>
            </a:lvl2pPr>
            <a:lvl3pPr>
              <a:defRPr>
                <a:solidFill>
                  <a:srgbClr val="278D99"/>
                </a:solidFill>
                <a:latin typeface="Arial" pitchFamily="34" charset="0"/>
                <a:cs typeface="Arial" pitchFamily="34" charset="0"/>
              </a:defRPr>
            </a:lvl3pPr>
            <a:lvl4pPr>
              <a:defRPr>
                <a:solidFill>
                  <a:srgbClr val="278D99"/>
                </a:solidFill>
                <a:latin typeface="Arial" pitchFamily="34" charset="0"/>
                <a:cs typeface="Arial" pitchFamily="34" charset="0"/>
              </a:defRPr>
            </a:lvl4pPr>
            <a:lvl5pPr>
              <a:defRPr>
                <a:solidFill>
                  <a:srgbClr val="278D99"/>
                </a:solidFill>
                <a:latin typeface="Arial" pitchFamily="34" charset="0"/>
                <a:cs typeface="Arial" pitchFamily="34" charset="0"/>
              </a:defRPr>
            </a:lvl5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dirty="0"/>
          </a:p>
        </p:txBody>
      </p:sp>
      <p:sp>
        <p:nvSpPr>
          <p:cNvPr id="32" name="제목 31"/>
          <p:cNvSpPr>
            <a:spLocks noGrp="1"/>
          </p:cNvSpPr>
          <p:nvPr>
            <p:ph type="title"/>
          </p:nvPr>
        </p:nvSpPr>
        <p:spPr>
          <a:xfrm>
            <a:off x="827584" y="0"/>
            <a:ext cx="6552728" cy="620688"/>
          </a:xfrm>
        </p:spPr>
        <p:txBody>
          <a:bodyPr>
            <a:noAutofit/>
          </a:bodyPr>
          <a:lstStyle>
            <a:lvl1pPr algn="l" latinLnBrk="0">
              <a:defRPr sz="2800" b="1">
                <a:solidFill>
                  <a:schemeClr val="bg1"/>
                </a:solidFill>
              </a:defRPr>
            </a:lvl1pPr>
          </a:lstStyle>
          <a:p>
            <a:r>
              <a:rPr lang="en-US" altLang="ko-KR" smtClean="0"/>
              <a:t>Click to edit Master title style</a:t>
            </a:r>
            <a:endParaRPr lang="ko-KR" altLang="en-US" dirty="0"/>
          </a:p>
        </p:txBody>
      </p:sp>
      <p:sp>
        <p:nvSpPr>
          <p:cNvPr id="7" name="슬라이드 번호 개체 틀 29"/>
          <p:cNvSpPr>
            <a:spLocks noGrp="1"/>
          </p:cNvSpPr>
          <p:nvPr>
            <p:ph type="sldNum" sz="quarter" idx="17"/>
          </p:nvPr>
        </p:nvSpPr>
        <p:spPr>
          <a:xfrm>
            <a:off x="1" y="189102"/>
            <a:ext cx="684068" cy="364191"/>
          </a:xfrm>
          <a:prstGeom prst="rect">
            <a:avLst/>
          </a:prstGeom>
        </p:spPr>
        <p:txBody>
          <a:bodyPr lIns="91365" tIns="45683" rIns="91365" bIns="45683"/>
          <a:lstStyle>
            <a:lvl1pPr defTabSz="913651" fontAlgn="auto">
              <a:spcBef>
                <a:spcPts val="0"/>
              </a:spcBef>
              <a:spcAft>
                <a:spcPts val="0"/>
              </a:spcAft>
              <a:defRPr sz="1800" b="1">
                <a:solidFill>
                  <a:srgbClr val="278D99"/>
                </a:solidFill>
                <a:latin typeface="Arial" pitchFamily="34" charset="0"/>
                <a:cs typeface="Arial" pitchFamily="34" charset="0"/>
              </a:defRPr>
            </a:lvl1pPr>
          </a:lstStyle>
          <a:p>
            <a:pPr>
              <a:defRPr/>
            </a:pPr>
            <a:fld id="{A6E36B03-0E3E-4200-AF41-7F8CC04DBA9A}" type="slidenum">
              <a:rPr lang="en-GB"/>
              <a:pPr>
                <a:defRPr/>
              </a:pPr>
              <a:t>‹#›</a:t>
            </a:fld>
            <a:endParaRPr lang="en-GB" dirty="0"/>
          </a:p>
        </p:txBody>
      </p:sp>
    </p:spTree>
    <p:extLst>
      <p:ext uri="{BB962C8B-B14F-4D97-AF65-F5344CB8AC3E}">
        <p14:creationId xmlns:p14="http://schemas.microsoft.com/office/powerpoint/2010/main" val="2319959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2564904"/>
            <a:ext cx="9144000" cy="952500"/>
          </a:xfrm>
        </p:spPr>
        <p:txBody>
          <a:bodyPr/>
          <a:lstStyle>
            <a:lvl1pPr latinLnBrk="0">
              <a:defRPr>
                <a:latin typeface="Calibri" panose="020F0502020204030204" pitchFamily="34" charset="0"/>
              </a:defRPr>
            </a:lvl1pPr>
          </a:lstStyle>
          <a:p>
            <a:r>
              <a:rPr lang="en-US" smtClean="0"/>
              <a:t>Click to edit Master title style</a:t>
            </a:r>
            <a:endParaRPr lang="en-GB" dirty="0"/>
          </a:p>
        </p:txBody>
      </p:sp>
      <p:sp>
        <p:nvSpPr>
          <p:cNvPr id="4" name="내용 개체 틀 2"/>
          <p:cNvSpPr>
            <a:spLocks noGrp="1"/>
          </p:cNvSpPr>
          <p:nvPr>
            <p:ph sz="half" idx="10"/>
          </p:nvPr>
        </p:nvSpPr>
        <p:spPr>
          <a:xfrm>
            <a:off x="0" y="3573020"/>
            <a:ext cx="9144000" cy="1281335"/>
          </a:xfrm>
        </p:spPr>
        <p:txBody>
          <a:bodyPr>
            <a:normAutofit/>
          </a:bodyPr>
          <a:lstStyle>
            <a:lvl1pPr marL="0" indent="0" algn="ctr">
              <a:buNone/>
              <a:defRPr sz="2800">
                <a:solidFill>
                  <a:schemeClr val="bg1">
                    <a:lumMod val="65000"/>
                  </a:schemeClr>
                </a:solidFill>
                <a:latin typeface="Calibri" panose="020F0502020204030204"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ltLang="ko-KR" smtClean="0"/>
              <a:t>Click to edit Master text styles</a:t>
            </a:r>
          </a:p>
        </p:txBody>
      </p:sp>
    </p:spTree>
    <p:extLst>
      <p:ext uri="{BB962C8B-B14F-4D97-AF65-F5344CB8AC3E}">
        <p14:creationId xmlns:p14="http://schemas.microsoft.com/office/powerpoint/2010/main" val="4030266946"/>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사용자 지정 레이아웃">
    <p:spTree>
      <p:nvGrpSpPr>
        <p:cNvPr id="1" name=""/>
        <p:cNvGrpSpPr/>
        <p:nvPr/>
      </p:nvGrpSpPr>
      <p:grpSpPr>
        <a:xfrm>
          <a:off x="0" y="0"/>
          <a:ext cx="0" cy="0"/>
          <a:chOff x="0" y="0"/>
          <a:chExt cx="0" cy="0"/>
        </a:xfrm>
      </p:grpSpPr>
      <p:sp>
        <p:nvSpPr>
          <p:cNvPr id="11" name="내용 개체 틀 2"/>
          <p:cNvSpPr>
            <a:spLocks noGrp="1"/>
          </p:cNvSpPr>
          <p:nvPr>
            <p:ph sz="half" idx="1"/>
          </p:nvPr>
        </p:nvSpPr>
        <p:spPr>
          <a:xfrm>
            <a:off x="457200" y="866330"/>
            <a:ext cx="8075240" cy="1281335"/>
          </a:xfrm>
        </p:spPr>
        <p:txBody>
          <a:bodyPr>
            <a:normAutofit/>
          </a:bodyPr>
          <a:lstStyle>
            <a:lvl1pPr marL="0" indent="0">
              <a:buNone/>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ltLang="ko-KR" smtClean="0"/>
              <a:t>Click to edit Master text styles</a:t>
            </a:r>
          </a:p>
        </p:txBody>
      </p:sp>
      <p:sp>
        <p:nvSpPr>
          <p:cNvPr id="12" name="내용 개체 틀 2"/>
          <p:cNvSpPr>
            <a:spLocks noGrp="1"/>
          </p:cNvSpPr>
          <p:nvPr>
            <p:ph sz="half" idx="10"/>
          </p:nvPr>
        </p:nvSpPr>
        <p:spPr>
          <a:xfrm>
            <a:off x="457200" y="2378498"/>
            <a:ext cx="8075240" cy="1281335"/>
          </a:xfrm>
        </p:spPr>
        <p:txBody>
          <a:bodyPr>
            <a:normAutofit/>
          </a:bodyPr>
          <a:lstStyle>
            <a:lvl1pPr>
              <a:defRPr sz="1400" baseline="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ltLang="ko-KR" smtClean="0"/>
              <a:t>Click to edit Master text styles</a:t>
            </a:r>
          </a:p>
        </p:txBody>
      </p:sp>
      <p:sp>
        <p:nvSpPr>
          <p:cNvPr id="13" name="내용 개체 틀 2"/>
          <p:cNvSpPr>
            <a:spLocks noGrp="1"/>
          </p:cNvSpPr>
          <p:nvPr>
            <p:ph sz="half" idx="11"/>
          </p:nvPr>
        </p:nvSpPr>
        <p:spPr>
          <a:xfrm>
            <a:off x="467544" y="3875857"/>
            <a:ext cx="8075240"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14" name="내용 개체 틀 2"/>
          <p:cNvSpPr>
            <a:spLocks noGrp="1"/>
          </p:cNvSpPr>
          <p:nvPr>
            <p:ph sz="half" idx="12"/>
          </p:nvPr>
        </p:nvSpPr>
        <p:spPr>
          <a:xfrm>
            <a:off x="467544" y="5388028"/>
            <a:ext cx="8075240"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6" name="슬라이드 번호 개체 틀 29"/>
          <p:cNvSpPr>
            <a:spLocks noGrp="1"/>
          </p:cNvSpPr>
          <p:nvPr>
            <p:ph type="sldNum" sz="quarter" idx="13"/>
          </p:nvPr>
        </p:nvSpPr>
        <p:spPr>
          <a:xfrm>
            <a:off x="5" y="189102"/>
            <a:ext cx="467591" cy="364191"/>
          </a:xfrm>
          <a:prstGeom prst="rect">
            <a:avLst/>
          </a:prstGeom>
        </p:spPr>
        <p:txBody>
          <a:bodyPr lIns="91365" tIns="45683" rIns="91365" bIns="45683"/>
          <a:lstStyle>
            <a:lvl1pPr defTabSz="913651" fontAlgn="auto">
              <a:spcBef>
                <a:spcPts val="0"/>
              </a:spcBef>
              <a:spcAft>
                <a:spcPts val="0"/>
              </a:spcAft>
              <a:defRPr sz="1800" b="1">
                <a:solidFill>
                  <a:srgbClr val="278D99"/>
                </a:solidFill>
                <a:latin typeface="Arial" pitchFamily="34" charset="0"/>
                <a:cs typeface="Arial" pitchFamily="34" charset="0"/>
              </a:defRPr>
            </a:lvl1pPr>
          </a:lstStyle>
          <a:p>
            <a:pPr>
              <a:defRPr/>
            </a:pPr>
            <a:fld id="{96CD8562-710D-4B73-BA92-72B5FA3CAE36}" type="slidenum">
              <a:rPr lang="en-GB"/>
              <a:pPr>
                <a:defRPr/>
              </a:pPr>
              <a:t>‹#›</a:t>
            </a:fld>
            <a:endParaRPr lang="en-GB" dirty="0"/>
          </a:p>
        </p:txBody>
      </p:sp>
    </p:spTree>
    <p:extLst>
      <p:ext uri="{BB962C8B-B14F-4D97-AF65-F5344CB8AC3E}">
        <p14:creationId xmlns:p14="http://schemas.microsoft.com/office/powerpoint/2010/main" val="3768673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433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구역 머리글">
    <p:spTree>
      <p:nvGrpSpPr>
        <p:cNvPr id="1" name=""/>
        <p:cNvGrpSpPr/>
        <p:nvPr/>
      </p:nvGrpSpPr>
      <p:grpSpPr>
        <a:xfrm>
          <a:off x="0" y="0"/>
          <a:ext cx="0" cy="0"/>
          <a:chOff x="0" y="0"/>
          <a:chExt cx="0" cy="0"/>
        </a:xfrm>
      </p:grpSpPr>
      <p:sp>
        <p:nvSpPr>
          <p:cNvPr id="5" name="평행 사변형 8"/>
          <p:cNvSpPr/>
          <p:nvPr/>
        </p:nvSpPr>
        <p:spPr>
          <a:xfrm>
            <a:off x="-180393" y="4"/>
            <a:ext cx="9288319" cy="672353"/>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anchor="ctr"/>
          <a:lstStyle/>
          <a:p>
            <a:pPr algn="ctr" defTabSz="913651">
              <a:defRPr/>
            </a:pPr>
            <a:endParaRPr lang="ko-KR" altLang="en-US">
              <a:solidFill>
                <a:prstClr val="white"/>
              </a:solidFill>
              <a:latin typeface="Arial" pitchFamily="34" charset="0"/>
              <a:cs typeface="Arial" pitchFamily="34" charset="0"/>
            </a:endParaRPr>
          </a:p>
        </p:txBody>
      </p:sp>
      <p:sp>
        <p:nvSpPr>
          <p:cNvPr id="6" name="평행 사변형 9"/>
          <p:cNvSpPr/>
          <p:nvPr/>
        </p:nvSpPr>
        <p:spPr>
          <a:xfrm>
            <a:off x="-541189" y="4"/>
            <a:ext cx="8569615" cy="672353"/>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anchor="ctr"/>
          <a:lstStyle/>
          <a:p>
            <a:pPr algn="ctr" defTabSz="913651">
              <a:defRPr/>
            </a:pPr>
            <a:endParaRPr lang="ko-KR" altLang="en-US">
              <a:solidFill>
                <a:prstClr val="white"/>
              </a:solidFill>
              <a:latin typeface="Arial" pitchFamily="34" charset="0"/>
              <a:cs typeface="Arial" pitchFamily="34" charset="0"/>
            </a:endParaRPr>
          </a:p>
        </p:txBody>
      </p:sp>
      <p:sp>
        <p:nvSpPr>
          <p:cNvPr id="7" name="평행 사변형 10"/>
          <p:cNvSpPr/>
          <p:nvPr/>
        </p:nvSpPr>
        <p:spPr>
          <a:xfrm>
            <a:off x="-532534" y="4"/>
            <a:ext cx="1359478" cy="672353"/>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anchor="ctr"/>
          <a:lstStyle/>
          <a:p>
            <a:pPr algn="ctr" defTabSz="913651">
              <a:defRPr/>
            </a:pPr>
            <a:endParaRPr lang="ko-KR" altLang="en-US">
              <a:solidFill>
                <a:prstClr val="white"/>
              </a:solidFill>
              <a:latin typeface="Arial" pitchFamily="34" charset="0"/>
              <a:cs typeface="Arial" pitchFamily="34" charset="0"/>
            </a:endParaRPr>
          </a:p>
        </p:txBody>
      </p:sp>
      <p:sp>
        <p:nvSpPr>
          <p:cNvPr id="8" name="차트 개체 틀 7"/>
          <p:cNvSpPr>
            <a:spLocks noGrp="1"/>
          </p:cNvSpPr>
          <p:nvPr>
            <p:ph type="chart" sz="quarter" idx="10"/>
          </p:nvPr>
        </p:nvSpPr>
        <p:spPr>
          <a:xfrm>
            <a:off x="683568" y="1628804"/>
            <a:ext cx="7632700" cy="4679950"/>
          </a:xfrm>
        </p:spPr>
        <p:txBody>
          <a:bodyPr rtlCol="0">
            <a:normAutofit/>
          </a:bodyPr>
          <a:lstStyle/>
          <a:p>
            <a:pPr lvl="0"/>
            <a:r>
              <a:rPr lang="en-US" altLang="ko-KR" noProof="0" dirty="0" smtClean="0"/>
              <a:t>Click icon to add chart</a:t>
            </a:r>
            <a:endParaRPr lang="ko-KR" altLang="en-US" noProof="0" dirty="0"/>
          </a:p>
        </p:txBody>
      </p:sp>
      <p:sp>
        <p:nvSpPr>
          <p:cNvPr id="15" name="내용 개체 틀 14"/>
          <p:cNvSpPr>
            <a:spLocks noGrp="1"/>
          </p:cNvSpPr>
          <p:nvPr>
            <p:ph sz="quarter" idx="16"/>
          </p:nvPr>
        </p:nvSpPr>
        <p:spPr>
          <a:xfrm>
            <a:off x="7812360" y="188640"/>
            <a:ext cx="1007367" cy="360362"/>
          </a:xfrm>
        </p:spPr>
        <p:txBody>
          <a:bodyPr>
            <a:normAutofit/>
          </a:bodyPr>
          <a:lstStyle>
            <a:lvl1pPr>
              <a:buNone/>
              <a:defRPr sz="1100" b="0" baseline="0">
                <a:solidFill>
                  <a:srgbClr val="278D99"/>
                </a:solidFill>
                <a:latin typeface="Arial" pitchFamily="34" charset="0"/>
                <a:cs typeface="Arial" pitchFamily="34" charset="0"/>
              </a:defRPr>
            </a:lvl1pPr>
          </a:lstStyle>
          <a:p>
            <a:pPr lvl="0"/>
            <a:r>
              <a:rPr lang="en-US" altLang="ko-KR" smtClean="0"/>
              <a:t>Click to edit Master text styles</a:t>
            </a:r>
          </a:p>
        </p:txBody>
      </p:sp>
      <p:sp>
        <p:nvSpPr>
          <p:cNvPr id="17" name="제목 31"/>
          <p:cNvSpPr>
            <a:spLocks noGrp="1"/>
          </p:cNvSpPr>
          <p:nvPr>
            <p:ph type="title"/>
          </p:nvPr>
        </p:nvSpPr>
        <p:spPr>
          <a:xfrm>
            <a:off x="827584" y="0"/>
            <a:ext cx="6552728" cy="620688"/>
          </a:xfrm>
        </p:spPr>
        <p:txBody>
          <a:bodyPr>
            <a:noAutofit/>
          </a:bodyPr>
          <a:lstStyle>
            <a:lvl1pPr algn="l" latinLnBrk="0">
              <a:defRPr sz="2800" b="1">
                <a:solidFill>
                  <a:schemeClr val="bg1"/>
                </a:solidFill>
              </a:defRPr>
            </a:lvl1pPr>
          </a:lstStyle>
          <a:p>
            <a:r>
              <a:rPr lang="en-US" altLang="ko-KR" smtClean="0"/>
              <a:t>Click to edit Master title style</a:t>
            </a:r>
            <a:endParaRPr lang="ko-KR" altLang="en-US" dirty="0"/>
          </a:p>
        </p:txBody>
      </p:sp>
      <p:sp>
        <p:nvSpPr>
          <p:cNvPr id="9" name="슬라이드 번호 개체 틀 29"/>
          <p:cNvSpPr>
            <a:spLocks noGrp="1"/>
          </p:cNvSpPr>
          <p:nvPr>
            <p:ph type="sldNum" sz="quarter" idx="17"/>
          </p:nvPr>
        </p:nvSpPr>
        <p:spPr>
          <a:xfrm>
            <a:off x="5" y="189102"/>
            <a:ext cx="611909" cy="364191"/>
          </a:xfrm>
          <a:prstGeom prst="rect">
            <a:avLst/>
          </a:prstGeom>
        </p:spPr>
        <p:txBody>
          <a:bodyPr lIns="91365" tIns="45683" rIns="91365" bIns="45683"/>
          <a:lstStyle>
            <a:lvl1pPr defTabSz="913651" fontAlgn="auto">
              <a:spcBef>
                <a:spcPts val="0"/>
              </a:spcBef>
              <a:spcAft>
                <a:spcPts val="0"/>
              </a:spcAft>
              <a:defRPr sz="1800" b="1">
                <a:solidFill>
                  <a:srgbClr val="278D99"/>
                </a:solidFill>
                <a:latin typeface="Arial" pitchFamily="34" charset="0"/>
                <a:cs typeface="Arial" pitchFamily="34" charset="0"/>
              </a:defRPr>
            </a:lvl1pPr>
          </a:lstStyle>
          <a:p>
            <a:pPr>
              <a:defRPr/>
            </a:pPr>
            <a:fld id="{E30495C0-7F66-44F6-8796-AD4278EEB557}" type="slidenum">
              <a:rPr lang="en-GB"/>
              <a:pPr>
                <a:defRPr/>
              </a:pPr>
              <a:t>‹#›</a:t>
            </a:fld>
            <a:endParaRPr lang="en-GB" dirty="0"/>
          </a:p>
        </p:txBody>
      </p:sp>
    </p:spTree>
    <p:extLst>
      <p:ext uri="{BB962C8B-B14F-4D97-AF65-F5344CB8AC3E}">
        <p14:creationId xmlns:p14="http://schemas.microsoft.com/office/powerpoint/2010/main" val="1145493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사용자 지정 레이아웃">
    <p:bg>
      <p:bgPr>
        <a:solidFill>
          <a:srgbClr val="BFBFBF"/>
        </a:solidFill>
        <a:effectLst/>
      </p:bgPr>
    </p:bg>
    <p:spTree>
      <p:nvGrpSpPr>
        <p:cNvPr id="1" name=""/>
        <p:cNvGrpSpPr/>
        <p:nvPr/>
      </p:nvGrpSpPr>
      <p:grpSpPr>
        <a:xfrm>
          <a:off x="0" y="0"/>
          <a:ext cx="0" cy="0"/>
          <a:chOff x="0" y="0"/>
          <a:chExt cx="0" cy="0"/>
        </a:xfrm>
      </p:grpSpPr>
      <p:sp>
        <p:nvSpPr>
          <p:cNvPr id="4" name="평행 사변형 5"/>
          <p:cNvSpPr/>
          <p:nvPr/>
        </p:nvSpPr>
        <p:spPr>
          <a:xfrm>
            <a:off x="-180393" y="4"/>
            <a:ext cx="9288319" cy="672353"/>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anchor="ctr"/>
          <a:lstStyle/>
          <a:p>
            <a:pPr algn="ctr" defTabSz="913651">
              <a:defRPr/>
            </a:pPr>
            <a:endParaRPr lang="ko-KR" altLang="en-US">
              <a:solidFill>
                <a:prstClr val="white"/>
              </a:solidFill>
              <a:latin typeface="Arial" pitchFamily="34" charset="0"/>
              <a:cs typeface="Arial" pitchFamily="34" charset="0"/>
            </a:endParaRPr>
          </a:p>
        </p:txBody>
      </p:sp>
      <p:sp>
        <p:nvSpPr>
          <p:cNvPr id="5" name="평행 사변형 6"/>
          <p:cNvSpPr/>
          <p:nvPr/>
        </p:nvSpPr>
        <p:spPr>
          <a:xfrm>
            <a:off x="-541189" y="4"/>
            <a:ext cx="8569615" cy="672353"/>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anchor="ctr"/>
          <a:lstStyle/>
          <a:p>
            <a:pPr algn="ctr" defTabSz="913651">
              <a:defRPr/>
            </a:pPr>
            <a:endParaRPr lang="ko-KR" altLang="en-US">
              <a:solidFill>
                <a:prstClr val="white"/>
              </a:solidFill>
              <a:latin typeface="Arial" pitchFamily="34" charset="0"/>
              <a:cs typeface="Arial" pitchFamily="34" charset="0"/>
            </a:endParaRPr>
          </a:p>
        </p:txBody>
      </p:sp>
      <p:sp>
        <p:nvSpPr>
          <p:cNvPr id="6" name="평행 사변형 7"/>
          <p:cNvSpPr/>
          <p:nvPr/>
        </p:nvSpPr>
        <p:spPr>
          <a:xfrm>
            <a:off x="-532534" y="4"/>
            <a:ext cx="1359478" cy="672353"/>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anchor="ctr"/>
          <a:lstStyle/>
          <a:p>
            <a:pPr algn="ctr" defTabSz="913651">
              <a:defRPr/>
            </a:pPr>
            <a:endParaRPr lang="ko-KR" altLang="en-US">
              <a:solidFill>
                <a:prstClr val="white"/>
              </a:solidFill>
              <a:latin typeface="Arial" pitchFamily="34" charset="0"/>
              <a:cs typeface="Arial" pitchFamily="34" charset="0"/>
            </a:endParaRPr>
          </a:p>
        </p:txBody>
      </p:sp>
      <p:sp>
        <p:nvSpPr>
          <p:cNvPr id="13" name="내용 개체 틀 12"/>
          <p:cNvSpPr>
            <a:spLocks noGrp="1"/>
          </p:cNvSpPr>
          <p:nvPr>
            <p:ph sz="quarter" idx="10"/>
          </p:nvPr>
        </p:nvSpPr>
        <p:spPr>
          <a:xfrm>
            <a:off x="395288" y="1268760"/>
            <a:ext cx="8353425" cy="5184428"/>
          </a:xfrm>
        </p:spPr>
        <p:txBody>
          <a:bodyPr/>
          <a:lstStyle>
            <a:lvl1pPr>
              <a:defRPr>
                <a:solidFill>
                  <a:srgbClr val="278D99"/>
                </a:solidFill>
                <a:latin typeface="Arial" pitchFamily="34" charset="0"/>
                <a:cs typeface="Arial" pitchFamily="34" charset="0"/>
              </a:defRPr>
            </a:lvl1pPr>
            <a:lvl2pPr>
              <a:defRPr>
                <a:solidFill>
                  <a:srgbClr val="278D99"/>
                </a:solidFill>
                <a:latin typeface="Arial" pitchFamily="34" charset="0"/>
                <a:cs typeface="Arial" pitchFamily="34" charset="0"/>
              </a:defRPr>
            </a:lvl2pPr>
            <a:lvl3pPr>
              <a:defRPr>
                <a:solidFill>
                  <a:srgbClr val="278D99"/>
                </a:solidFill>
                <a:latin typeface="Arial" pitchFamily="34" charset="0"/>
                <a:cs typeface="Arial" pitchFamily="34" charset="0"/>
              </a:defRPr>
            </a:lvl3pPr>
            <a:lvl4pPr>
              <a:defRPr>
                <a:solidFill>
                  <a:srgbClr val="278D99"/>
                </a:solidFill>
                <a:latin typeface="Arial" pitchFamily="34" charset="0"/>
                <a:cs typeface="Arial" pitchFamily="34" charset="0"/>
              </a:defRPr>
            </a:lvl4pPr>
            <a:lvl5pPr>
              <a:defRPr>
                <a:solidFill>
                  <a:srgbClr val="278D99"/>
                </a:solidFill>
                <a:latin typeface="Arial" pitchFamily="34" charset="0"/>
                <a:cs typeface="Arial" pitchFamily="34" charset="0"/>
              </a:defRPr>
            </a:lvl5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dirty="0"/>
          </a:p>
        </p:txBody>
      </p:sp>
      <p:sp>
        <p:nvSpPr>
          <p:cNvPr id="15" name="제목 31"/>
          <p:cNvSpPr>
            <a:spLocks noGrp="1"/>
          </p:cNvSpPr>
          <p:nvPr>
            <p:ph type="title"/>
          </p:nvPr>
        </p:nvSpPr>
        <p:spPr>
          <a:xfrm>
            <a:off x="827584" y="0"/>
            <a:ext cx="6552728" cy="620688"/>
          </a:xfrm>
        </p:spPr>
        <p:txBody>
          <a:bodyPr>
            <a:noAutofit/>
          </a:bodyPr>
          <a:lstStyle>
            <a:lvl1pPr algn="l" latinLnBrk="0">
              <a:defRPr sz="2800" b="1">
                <a:solidFill>
                  <a:schemeClr val="bg1"/>
                </a:solidFill>
              </a:defRPr>
            </a:lvl1pPr>
          </a:lstStyle>
          <a:p>
            <a:r>
              <a:rPr lang="en-US" altLang="ko-KR" smtClean="0"/>
              <a:t>Click to edit Master title style</a:t>
            </a:r>
            <a:endParaRPr lang="ko-KR" altLang="en-US" dirty="0"/>
          </a:p>
        </p:txBody>
      </p:sp>
      <p:sp>
        <p:nvSpPr>
          <p:cNvPr id="7" name="슬라이드 번호 개체 틀 29"/>
          <p:cNvSpPr>
            <a:spLocks noGrp="1"/>
          </p:cNvSpPr>
          <p:nvPr>
            <p:ph type="sldNum" sz="quarter" idx="11"/>
          </p:nvPr>
        </p:nvSpPr>
        <p:spPr>
          <a:xfrm>
            <a:off x="5" y="189102"/>
            <a:ext cx="611909" cy="364191"/>
          </a:xfrm>
          <a:prstGeom prst="rect">
            <a:avLst/>
          </a:prstGeom>
        </p:spPr>
        <p:txBody>
          <a:bodyPr lIns="91365" tIns="45683" rIns="91365" bIns="45683"/>
          <a:lstStyle>
            <a:lvl1pPr defTabSz="913651" fontAlgn="auto">
              <a:spcBef>
                <a:spcPts val="0"/>
              </a:spcBef>
              <a:spcAft>
                <a:spcPts val="0"/>
              </a:spcAft>
              <a:defRPr sz="1800" b="1">
                <a:solidFill>
                  <a:srgbClr val="278D99"/>
                </a:solidFill>
                <a:latin typeface="Arial" pitchFamily="34" charset="0"/>
                <a:cs typeface="Arial" pitchFamily="34" charset="0"/>
              </a:defRPr>
            </a:lvl1pPr>
          </a:lstStyle>
          <a:p>
            <a:pPr>
              <a:defRPr/>
            </a:pPr>
            <a:fld id="{E3AC03B2-4F8D-49D9-A30B-76E26825B818}" type="slidenum">
              <a:rPr lang="en-GB"/>
              <a:pPr>
                <a:defRPr/>
              </a:pPr>
              <a:t>‹#›</a:t>
            </a:fld>
            <a:endParaRPr lang="en-GB" dirty="0"/>
          </a:p>
        </p:txBody>
      </p:sp>
    </p:spTree>
    <p:extLst>
      <p:ext uri="{BB962C8B-B14F-4D97-AF65-F5344CB8AC3E}">
        <p14:creationId xmlns:p14="http://schemas.microsoft.com/office/powerpoint/2010/main" val="2464218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5" name="평행 사변형 8"/>
          <p:cNvSpPr/>
          <p:nvPr/>
        </p:nvSpPr>
        <p:spPr>
          <a:xfrm>
            <a:off x="-180393" y="4"/>
            <a:ext cx="9288319" cy="672353"/>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anchor="ctr"/>
          <a:lstStyle/>
          <a:p>
            <a:pPr algn="ctr" defTabSz="913651">
              <a:defRPr/>
            </a:pPr>
            <a:endParaRPr lang="ko-KR" altLang="en-US">
              <a:solidFill>
                <a:prstClr val="white"/>
              </a:solidFill>
              <a:latin typeface="Arial" pitchFamily="34" charset="0"/>
              <a:cs typeface="Arial" pitchFamily="34" charset="0"/>
            </a:endParaRPr>
          </a:p>
        </p:txBody>
      </p:sp>
      <p:sp>
        <p:nvSpPr>
          <p:cNvPr id="6" name="평행 사변형 9"/>
          <p:cNvSpPr/>
          <p:nvPr/>
        </p:nvSpPr>
        <p:spPr>
          <a:xfrm>
            <a:off x="-541189" y="4"/>
            <a:ext cx="8569615" cy="672353"/>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anchor="ctr"/>
          <a:lstStyle/>
          <a:p>
            <a:pPr algn="ctr" defTabSz="913651">
              <a:defRPr/>
            </a:pPr>
            <a:endParaRPr lang="ko-KR" altLang="en-US">
              <a:solidFill>
                <a:prstClr val="white"/>
              </a:solidFill>
              <a:latin typeface="Arial" pitchFamily="34" charset="0"/>
              <a:cs typeface="Arial" pitchFamily="34" charset="0"/>
            </a:endParaRPr>
          </a:p>
        </p:txBody>
      </p:sp>
      <p:sp>
        <p:nvSpPr>
          <p:cNvPr id="8" name="평행 사변형 10"/>
          <p:cNvSpPr/>
          <p:nvPr/>
        </p:nvSpPr>
        <p:spPr>
          <a:xfrm>
            <a:off x="-532534" y="4"/>
            <a:ext cx="1359478" cy="672353"/>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anchor="ctr"/>
          <a:lstStyle/>
          <a:p>
            <a:pPr algn="ctr" defTabSz="913651">
              <a:defRPr/>
            </a:pPr>
            <a:endParaRPr lang="ko-KR" altLang="en-US">
              <a:solidFill>
                <a:prstClr val="white"/>
              </a:solidFill>
              <a:latin typeface="Arial" pitchFamily="34" charset="0"/>
              <a:cs typeface="Arial" pitchFamily="34" charset="0"/>
            </a:endParaRPr>
          </a:p>
        </p:txBody>
      </p:sp>
      <p:sp>
        <p:nvSpPr>
          <p:cNvPr id="3" name="Content Placeholder 2"/>
          <p:cNvSpPr>
            <a:spLocks noGrp="1"/>
          </p:cNvSpPr>
          <p:nvPr>
            <p:ph idx="1"/>
          </p:nvPr>
        </p:nvSpPr>
        <p:spPr>
          <a:xfrm>
            <a:off x="457200" y="1196752"/>
            <a:ext cx="8229600" cy="5400600"/>
          </a:xfrm>
        </p:spPr>
        <p:txBody>
          <a:bodyPr>
            <a:normAutofit/>
          </a:bodyPr>
          <a:lstStyle>
            <a:lvl1pPr marL="342619" indent="-342619" latinLnBrk="0">
              <a:buFont typeface="Courier New" panose="02070309020205020404" pitchFamily="49" charset="0"/>
              <a:buChar char="o"/>
              <a:defRPr sz="2800">
                <a:latin typeface="Calibri" panose="020F0502020204030204" pitchFamily="34" charset="0"/>
              </a:defRPr>
            </a:lvl1pPr>
            <a:lvl2pPr latinLnBrk="0">
              <a:defRPr sz="2400">
                <a:solidFill>
                  <a:schemeClr val="accent2">
                    <a:lumMod val="40000"/>
                    <a:lumOff val="60000"/>
                  </a:schemeClr>
                </a:solidFill>
                <a:latin typeface="Calibri" panose="020F0502020204030204" pitchFamily="34" charset="0"/>
              </a:defRPr>
            </a:lvl2pPr>
            <a:lvl3pPr latinLnBrk="0">
              <a:defRPr sz="2000">
                <a:solidFill>
                  <a:schemeClr val="accent1">
                    <a:lumMod val="40000"/>
                    <a:lumOff val="60000"/>
                  </a:schemeClr>
                </a:solidFill>
                <a:latin typeface="Calibri" panose="020F0502020204030204" pitchFamily="34" charset="0"/>
              </a:defRPr>
            </a:lvl3pPr>
            <a:lvl4pPr latinLnBrk="0">
              <a:defRPr sz="1800">
                <a:latin typeface="Calibri" panose="020F0502020204030204" pitchFamily="34" charset="0"/>
              </a:defRPr>
            </a:lvl4pPr>
            <a:lvl5pPr latinLnBrk="0">
              <a:defRPr sz="1800">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내용 개체 틀 14"/>
          <p:cNvSpPr>
            <a:spLocks noGrp="1"/>
          </p:cNvSpPr>
          <p:nvPr>
            <p:ph sz="quarter" idx="16"/>
          </p:nvPr>
        </p:nvSpPr>
        <p:spPr>
          <a:xfrm>
            <a:off x="7812360" y="188640"/>
            <a:ext cx="1007367" cy="360362"/>
          </a:xfrm>
        </p:spPr>
        <p:txBody>
          <a:bodyPr>
            <a:normAutofit/>
          </a:bodyPr>
          <a:lstStyle>
            <a:lvl1pPr>
              <a:buNone/>
              <a:defRPr sz="1100" b="0" baseline="0">
                <a:solidFill>
                  <a:srgbClr val="278D99"/>
                </a:solidFill>
                <a:latin typeface="Arial" pitchFamily="34" charset="0"/>
                <a:cs typeface="Arial" pitchFamily="34" charset="0"/>
              </a:defRPr>
            </a:lvl1pPr>
          </a:lstStyle>
          <a:p>
            <a:pPr lvl="0"/>
            <a:r>
              <a:rPr lang="en-US" altLang="ko-KR" smtClean="0"/>
              <a:t>Click to edit Master text styles</a:t>
            </a:r>
          </a:p>
        </p:txBody>
      </p:sp>
      <p:sp>
        <p:nvSpPr>
          <p:cNvPr id="9" name="제목 31"/>
          <p:cNvSpPr>
            <a:spLocks noGrp="1"/>
          </p:cNvSpPr>
          <p:nvPr>
            <p:ph type="title"/>
          </p:nvPr>
        </p:nvSpPr>
        <p:spPr>
          <a:xfrm>
            <a:off x="827584" y="0"/>
            <a:ext cx="6552728" cy="620688"/>
          </a:xfrm>
        </p:spPr>
        <p:txBody>
          <a:bodyPr>
            <a:noAutofit/>
          </a:bodyPr>
          <a:lstStyle>
            <a:lvl1pPr algn="l" latinLnBrk="0">
              <a:defRPr sz="2800" b="1">
                <a:solidFill>
                  <a:schemeClr val="bg1"/>
                </a:solidFill>
              </a:defRPr>
            </a:lvl1pPr>
          </a:lstStyle>
          <a:p>
            <a:r>
              <a:rPr lang="en-US" altLang="ko-KR" smtClean="0"/>
              <a:t>Click to edit Master title style</a:t>
            </a:r>
            <a:endParaRPr lang="ko-KR" altLang="en-US" dirty="0"/>
          </a:p>
        </p:txBody>
      </p:sp>
      <p:sp>
        <p:nvSpPr>
          <p:cNvPr id="10" name="슬라이드 번호 개체 틀 29"/>
          <p:cNvSpPr>
            <a:spLocks noGrp="1"/>
          </p:cNvSpPr>
          <p:nvPr>
            <p:ph type="sldNum" sz="quarter" idx="17"/>
          </p:nvPr>
        </p:nvSpPr>
        <p:spPr>
          <a:xfrm>
            <a:off x="1" y="189102"/>
            <a:ext cx="684068" cy="364191"/>
          </a:xfrm>
          <a:prstGeom prst="rect">
            <a:avLst/>
          </a:prstGeom>
        </p:spPr>
        <p:txBody>
          <a:bodyPr lIns="91365" tIns="45683" rIns="91365" bIns="45683"/>
          <a:lstStyle>
            <a:lvl1pPr defTabSz="913651" fontAlgn="auto">
              <a:spcBef>
                <a:spcPts val="0"/>
              </a:spcBef>
              <a:spcAft>
                <a:spcPts val="0"/>
              </a:spcAft>
              <a:defRPr sz="1800" b="1">
                <a:solidFill>
                  <a:srgbClr val="278D99"/>
                </a:solidFill>
                <a:latin typeface="Arial" pitchFamily="34" charset="0"/>
                <a:cs typeface="Arial" pitchFamily="34" charset="0"/>
              </a:defRPr>
            </a:lvl1pPr>
          </a:lstStyle>
          <a:p>
            <a:pPr>
              <a:defRPr/>
            </a:pPr>
            <a:fld id="{590AB966-7EA8-4977-85C2-BF4CB6E510D0}" type="slidenum">
              <a:rPr lang="en-GB"/>
              <a:pPr>
                <a:defRPr/>
              </a:pPr>
              <a:t>‹#›</a:t>
            </a:fld>
            <a:endParaRPr lang="en-GB" dirty="0"/>
          </a:p>
        </p:txBody>
      </p:sp>
    </p:spTree>
    <p:extLst>
      <p:ext uri="{BB962C8B-B14F-4D97-AF65-F5344CB8AC3E}">
        <p14:creationId xmlns:p14="http://schemas.microsoft.com/office/powerpoint/2010/main" val="2351753950"/>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
        <p:nvSpPr>
          <p:cNvPr id="9" name="Rectangle 8"/>
          <p:cNvSpPr/>
          <p:nvPr userDrawn="1"/>
        </p:nvSpPr>
        <p:spPr>
          <a:xfrm>
            <a:off x="152400" y="143933"/>
            <a:ext cx="8839200" cy="656907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10" name="Rectangle 9"/>
          <p:cNvSpPr/>
          <p:nvPr userDrawn="1"/>
        </p:nvSpPr>
        <p:spPr>
          <a:xfrm>
            <a:off x="152400" y="2133600"/>
            <a:ext cx="8839200" cy="2667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Tree>
    <p:extLst>
      <p:ext uri="{BB962C8B-B14F-4D97-AF65-F5344CB8AC3E}">
        <p14:creationId xmlns:p14="http://schemas.microsoft.com/office/powerpoint/2010/main" val="3105468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76200"/>
            <a:ext cx="9144000" cy="95567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1636B50-1568-46C1-8A38-CB6C3F285AA6}" type="datetimeFigureOut">
              <a:rPr lang="en-US" smtClean="0">
                <a:solidFill>
                  <a:prstClr val="black">
                    <a:tint val="75000"/>
                  </a:prstClr>
                </a:solidFill>
              </a:rPr>
              <a:pPr/>
              <a:t>7/18/2017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091416-9919-4B77-BB99-3104384AC9B6}"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152400" y="143933"/>
            <a:ext cx="8839200" cy="656907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Tree>
    <p:extLst>
      <p:ext uri="{BB962C8B-B14F-4D97-AF65-F5344CB8AC3E}">
        <p14:creationId xmlns:p14="http://schemas.microsoft.com/office/powerpoint/2010/main" val="275126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de-CH"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de-CH" smtClean="0"/>
              <a:t>Mastertextformat bearbeiten</a:t>
            </a:r>
          </a:p>
        </p:txBody>
      </p:sp>
      <p:sp>
        <p:nvSpPr>
          <p:cNvPr id="4" name="Datumsplatzhalter 3"/>
          <p:cNvSpPr>
            <a:spLocks noGrp="1"/>
          </p:cNvSpPr>
          <p:nvPr>
            <p:ph type="dt" sz="half" idx="10"/>
          </p:nvPr>
        </p:nvSpPr>
        <p:spPr/>
        <p:txBody>
          <a:bodyPr/>
          <a:lstStyle/>
          <a:p>
            <a:fld id="{7864BEE7-2C0A-0E47-B25C-055BDC063ED6}" type="datetimeFigureOut">
              <a:rPr lang="de-DE" smtClean="0"/>
              <a:t>18.07.2017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B553A36-766D-2B48-8572-A4F4118CCA20}" type="slidenum">
              <a:rPr lang="de-DE" smtClean="0"/>
              <a:t>‹#›</a:t>
            </a:fld>
            <a:endParaRPr lang="de-DE"/>
          </a:p>
        </p:txBody>
      </p:sp>
    </p:spTree>
    <p:extLst>
      <p:ext uri="{BB962C8B-B14F-4D97-AF65-F5344CB8AC3E}">
        <p14:creationId xmlns:p14="http://schemas.microsoft.com/office/powerpoint/2010/main" val="24107124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de-CH"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de-CH" smtClean="0"/>
              <a:t>Mastertextformat bearbeiten</a:t>
            </a:r>
          </a:p>
        </p:txBody>
      </p:sp>
      <p:sp>
        <p:nvSpPr>
          <p:cNvPr id="4" name="Datumsplatzhalter 3"/>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246736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Inhaltsplatzhalt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Datumsplatzhalter 4"/>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342215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smtClean="0"/>
              <a:t>Mastertitelformat bearbeiten</a:t>
            </a:r>
            <a:endParaRPr lang="de-DE"/>
          </a:p>
        </p:txBody>
      </p:sp>
      <p:sp>
        <p:nvSpPr>
          <p:cNvPr id="3" name="Textplatzhalt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de-CH" smtClean="0"/>
              <a:t>Mastertextformat bearbeiten</a:t>
            </a:r>
          </a:p>
        </p:txBody>
      </p:sp>
      <p:sp>
        <p:nvSpPr>
          <p:cNvPr id="4" name="Inhaltsplatzhalt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de-CH" smtClean="0"/>
              <a:t>Mastertextformat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7" name="Datumsplatzhalter 6"/>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33690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Datumsplatzhalter 2"/>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0664836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853808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de-CH"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Textplatzhalt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1771120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CH"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194511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8814070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CH"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3795228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lide de título">
    <p:bg>
      <p:bgPr>
        <a:blipFill dpi="0" rotWithShape="1">
          <a:blip r:embed="rId2" cstate="print">
            <a:lum/>
          </a:blip>
          <a:srcRect/>
          <a:stretch>
            <a:fillRect l="-3000" r="-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8509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Inhaltsplatzhalt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Datumsplatzhalter 4"/>
          <p:cNvSpPr>
            <a:spLocks noGrp="1"/>
          </p:cNvSpPr>
          <p:nvPr>
            <p:ph type="dt" sz="half" idx="10"/>
          </p:nvPr>
        </p:nvSpPr>
        <p:spPr/>
        <p:txBody>
          <a:bodyPr/>
          <a:lstStyle/>
          <a:p>
            <a:fld id="{7864BEE7-2C0A-0E47-B25C-055BDC063ED6}" type="datetimeFigureOut">
              <a:rPr lang="de-DE" smtClean="0"/>
              <a:t>18.07.2017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B553A36-766D-2B48-8572-A4F4118CCA20}" type="slidenum">
              <a:rPr lang="de-DE" smtClean="0"/>
              <a:t>‹#›</a:t>
            </a:fld>
            <a:endParaRPr lang="de-DE"/>
          </a:p>
        </p:txBody>
      </p:sp>
    </p:spTree>
    <p:extLst>
      <p:ext uri="{BB962C8B-B14F-4D97-AF65-F5344CB8AC3E}">
        <p14:creationId xmlns:p14="http://schemas.microsoft.com/office/powerpoint/2010/main" val="15922503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ítulo e texto verticais">
    <p:bg>
      <p:bgPr>
        <a:blipFill dpi="0" rotWithShape="1">
          <a:blip r:embed="rId2" cstate="print">
            <a:lum/>
          </a:blip>
          <a:srcRect/>
          <a:stretch>
            <a:fillRect l="-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606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beçalho da Seção">
    <p:bg>
      <p:bgPr>
        <a:blipFill dpi="0" rotWithShape="1">
          <a:blip r:embed="rId2" cstate="print">
            <a:lum/>
          </a:blip>
          <a:srcRect/>
          <a:stretch>
            <a:fillRect l="-2000" r="-5000"/>
          </a:stretch>
        </a:blipFill>
        <a:effectLst/>
      </p:bgPr>
    </p:bg>
    <p:spTree>
      <p:nvGrpSpPr>
        <p:cNvPr id="1" name=""/>
        <p:cNvGrpSpPr/>
        <p:nvPr/>
      </p:nvGrpSpPr>
      <p:grpSpPr>
        <a:xfrm>
          <a:off x="0" y="0"/>
          <a:ext cx="0" cy="0"/>
          <a:chOff x="0" y="0"/>
          <a:chExt cx="0" cy="0"/>
        </a:xfrm>
      </p:grpSpPr>
      <p:sp>
        <p:nvSpPr>
          <p:cNvPr id="7" name="Título 1"/>
          <p:cNvSpPr>
            <a:spLocks noGrp="1"/>
          </p:cNvSpPr>
          <p:nvPr>
            <p:ph type="title" hasCustomPrompt="1"/>
          </p:nvPr>
        </p:nvSpPr>
        <p:spPr>
          <a:xfrm>
            <a:off x="2411760" y="404664"/>
            <a:ext cx="6275040" cy="504056"/>
          </a:xfrm>
          <a:prstGeom prst="rect">
            <a:avLst/>
          </a:prstGeom>
        </p:spPr>
        <p:txBody>
          <a:bodyPr/>
          <a:lstStyle>
            <a:lvl1pPr algn="r">
              <a:defRPr b="1"/>
            </a:lvl1pPr>
          </a:lstStyle>
          <a:p>
            <a:r>
              <a:rPr lang="pt-BR" dirty="0" smtClean="0"/>
              <a:t>Título</a:t>
            </a:r>
            <a:endParaRPr lang="pt-BR" dirty="0"/>
          </a:p>
        </p:txBody>
      </p:sp>
    </p:spTree>
    <p:extLst>
      <p:ext uri="{BB962C8B-B14F-4D97-AF65-F5344CB8AC3E}">
        <p14:creationId xmlns:p14="http://schemas.microsoft.com/office/powerpoint/2010/main" val="5494158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uas Partes de Conteúdo">
    <p:bg>
      <p:bgPr>
        <a:blipFill dpi="0" rotWithShape="1">
          <a:blip r:embed="rId2" cstate="print">
            <a:lum/>
          </a:blip>
          <a:srcRect/>
          <a:stretch>
            <a:fillRect l="-2000" r="-5000"/>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8" name="Título 1"/>
          <p:cNvSpPr>
            <a:spLocks noGrp="1"/>
          </p:cNvSpPr>
          <p:nvPr>
            <p:ph type="title" hasCustomPrompt="1"/>
          </p:nvPr>
        </p:nvSpPr>
        <p:spPr>
          <a:xfrm>
            <a:off x="2411760" y="404664"/>
            <a:ext cx="6275040" cy="504056"/>
          </a:xfrm>
          <a:prstGeom prst="rect">
            <a:avLst/>
          </a:prstGeom>
        </p:spPr>
        <p:txBody>
          <a:bodyPr/>
          <a:lstStyle>
            <a:lvl1pPr algn="r">
              <a:defRPr b="1"/>
            </a:lvl1pPr>
          </a:lstStyle>
          <a:p>
            <a:r>
              <a:rPr lang="pt-BR" dirty="0" smtClean="0"/>
              <a:t>Título</a:t>
            </a:r>
            <a:endParaRPr lang="pt-BR" dirty="0"/>
          </a:p>
        </p:txBody>
      </p:sp>
    </p:spTree>
    <p:extLst>
      <p:ext uri="{BB962C8B-B14F-4D97-AF65-F5344CB8AC3E}">
        <p14:creationId xmlns:p14="http://schemas.microsoft.com/office/powerpoint/2010/main" val="39018669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ação">
    <p:bg>
      <p:bgPr>
        <a:blipFill dpi="0" rotWithShape="1">
          <a:blip r:embed="rId2" cstate="print">
            <a:lum/>
          </a:blip>
          <a:srcRect/>
          <a:stretch>
            <a:fillRect l="-2000" r="-5000"/>
          </a:stretch>
        </a:blipFill>
        <a:effectLst/>
      </p:bgPr>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528191" y="1772816"/>
            <a:ext cx="4040188" cy="639762"/>
          </a:xfrm>
          <a:prstGeom prst="rect">
            <a:avLst/>
          </a:prstGeo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pt-BR" dirty="0" smtClean="0"/>
              <a:t>Clique para editar os estilos do texto mestre</a:t>
            </a:r>
          </a:p>
        </p:txBody>
      </p:sp>
      <p:sp>
        <p:nvSpPr>
          <p:cNvPr id="4" name="Espaço Reservado para Conteúdo 3"/>
          <p:cNvSpPr>
            <a:spLocks noGrp="1"/>
          </p:cNvSpPr>
          <p:nvPr>
            <p:ph sz="half" idx="2"/>
          </p:nvPr>
        </p:nvSpPr>
        <p:spPr>
          <a:xfrm>
            <a:off x="528191" y="2412578"/>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716017" y="1772816"/>
            <a:ext cx="4041775" cy="639762"/>
          </a:xfrm>
          <a:prstGeom prst="rect">
            <a:avLst/>
          </a:prstGeo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716017" y="2412578"/>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10" name="Título 1"/>
          <p:cNvSpPr>
            <a:spLocks noGrp="1"/>
          </p:cNvSpPr>
          <p:nvPr>
            <p:ph type="title" hasCustomPrompt="1"/>
          </p:nvPr>
        </p:nvSpPr>
        <p:spPr>
          <a:xfrm>
            <a:off x="2411760" y="404664"/>
            <a:ext cx="6275040" cy="504056"/>
          </a:xfrm>
          <a:prstGeom prst="rect">
            <a:avLst/>
          </a:prstGeom>
        </p:spPr>
        <p:txBody>
          <a:bodyPr/>
          <a:lstStyle>
            <a:lvl1pPr algn="r">
              <a:defRPr b="1"/>
            </a:lvl1pPr>
          </a:lstStyle>
          <a:p>
            <a:r>
              <a:rPr lang="pt-BR" dirty="0" smtClean="0"/>
              <a:t>Título</a:t>
            </a:r>
            <a:endParaRPr lang="pt-BR" dirty="0"/>
          </a:p>
        </p:txBody>
      </p:sp>
    </p:spTree>
    <p:extLst>
      <p:ext uri="{BB962C8B-B14F-4D97-AF65-F5344CB8AC3E}">
        <p14:creationId xmlns:p14="http://schemas.microsoft.com/office/powerpoint/2010/main" val="28989775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omente título">
    <p:bg>
      <p:bgPr>
        <a:blipFill dpi="0" rotWithShape="1">
          <a:blip r:embed="rId2" cstate="print">
            <a:lum/>
          </a:blip>
          <a:srcRect/>
          <a:stretch>
            <a:fillRect l="-2000" r="-5000"/>
          </a:stretch>
        </a:blipFill>
        <a:effectLst/>
      </p:bgPr>
    </p:bg>
    <p:spTree>
      <p:nvGrpSpPr>
        <p:cNvPr id="1" name=""/>
        <p:cNvGrpSpPr/>
        <p:nvPr/>
      </p:nvGrpSpPr>
      <p:grpSpPr>
        <a:xfrm>
          <a:off x="0" y="0"/>
          <a:ext cx="0" cy="0"/>
          <a:chOff x="0" y="0"/>
          <a:chExt cx="0" cy="0"/>
        </a:xfrm>
      </p:grpSpPr>
      <p:sp>
        <p:nvSpPr>
          <p:cNvPr id="6" name="Título 1"/>
          <p:cNvSpPr>
            <a:spLocks noGrp="1"/>
          </p:cNvSpPr>
          <p:nvPr>
            <p:ph type="title" hasCustomPrompt="1"/>
          </p:nvPr>
        </p:nvSpPr>
        <p:spPr>
          <a:xfrm>
            <a:off x="2411760" y="404664"/>
            <a:ext cx="6275040" cy="504056"/>
          </a:xfrm>
          <a:prstGeom prst="rect">
            <a:avLst/>
          </a:prstGeom>
        </p:spPr>
        <p:txBody>
          <a:bodyPr/>
          <a:lstStyle>
            <a:lvl1pPr algn="r">
              <a:defRPr b="1"/>
            </a:lvl1pPr>
          </a:lstStyle>
          <a:p>
            <a:r>
              <a:rPr lang="pt-BR" dirty="0" smtClean="0"/>
              <a:t>Título</a:t>
            </a:r>
            <a:endParaRPr lang="pt-BR" dirty="0"/>
          </a:p>
        </p:txBody>
      </p:sp>
    </p:spTree>
    <p:extLst>
      <p:ext uri="{BB962C8B-B14F-4D97-AF65-F5344CB8AC3E}">
        <p14:creationId xmlns:p14="http://schemas.microsoft.com/office/powerpoint/2010/main" val="1530910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ítulo e texto vertical">
    <p:bg>
      <p:bgPr>
        <a:blipFill dpi="0" rotWithShape="1">
          <a:blip r:embed="rId2" cstate="print">
            <a:lum/>
          </a:blip>
          <a:srcRect/>
          <a:stretch>
            <a:fillRect l="-2000" r="-5000"/>
          </a:stretch>
        </a:blipFill>
        <a:effectLst/>
      </p:bgPr>
    </p:bg>
    <p:spTree>
      <p:nvGrpSpPr>
        <p:cNvPr id="1" name=""/>
        <p:cNvGrpSpPr/>
        <p:nvPr/>
      </p:nvGrpSpPr>
      <p:grpSpPr>
        <a:xfrm>
          <a:off x="0" y="0"/>
          <a:ext cx="0" cy="0"/>
          <a:chOff x="0" y="0"/>
          <a:chExt cx="0" cy="0"/>
        </a:xfrm>
      </p:grpSpPr>
      <p:sp>
        <p:nvSpPr>
          <p:cNvPr id="3" name="Espaço Reservado para Texto Vertical 2"/>
          <p:cNvSpPr>
            <a:spLocks noGrp="1"/>
          </p:cNvSpPr>
          <p:nvPr>
            <p:ph type="body" orient="vert" idx="1"/>
          </p:nvPr>
        </p:nvSpPr>
        <p:spPr>
          <a:xfrm>
            <a:off x="457200" y="1783358"/>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Título 1"/>
          <p:cNvSpPr>
            <a:spLocks noGrp="1"/>
          </p:cNvSpPr>
          <p:nvPr>
            <p:ph type="title" hasCustomPrompt="1"/>
          </p:nvPr>
        </p:nvSpPr>
        <p:spPr>
          <a:xfrm>
            <a:off x="2411760" y="404664"/>
            <a:ext cx="6275040" cy="504056"/>
          </a:xfrm>
          <a:prstGeom prst="rect">
            <a:avLst/>
          </a:prstGeom>
        </p:spPr>
        <p:txBody>
          <a:bodyPr/>
          <a:lstStyle>
            <a:lvl1pPr algn="r">
              <a:defRPr b="1"/>
            </a:lvl1pPr>
          </a:lstStyle>
          <a:p>
            <a:r>
              <a:rPr lang="pt-BR" dirty="0" smtClean="0"/>
              <a:t>Título</a:t>
            </a:r>
            <a:endParaRPr lang="pt-BR" dirty="0"/>
          </a:p>
        </p:txBody>
      </p:sp>
    </p:spTree>
    <p:extLst>
      <p:ext uri="{BB962C8B-B14F-4D97-AF65-F5344CB8AC3E}">
        <p14:creationId xmlns:p14="http://schemas.microsoft.com/office/powerpoint/2010/main" val="24252848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7" name="Rectangle 6"/>
          <p:cNvSpPr/>
          <p:nvPr userDrawn="1"/>
        </p:nvSpPr>
        <p:spPr>
          <a:xfrm>
            <a:off x="0" y="76200"/>
            <a:ext cx="9144000" cy="95567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2" name="Title 1"/>
          <p:cNvSpPr>
            <a:spLocks noGrp="1"/>
          </p:cNvSpPr>
          <p:nvPr>
            <p:ph type="title"/>
          </p:nvPr>
        </p:nvSpPr>
        <p:spPr>
          <a:xfrm>
            <a:off x="628650" y="76201"/>
            <a:ext cx="7886700" cy="990600"/>
          </a:xfrm>
        </p:spPr>
        <p:txBody>
          <a:bodyPr/>
          <a:lstStyle>
            <a:lvl1pPr>
              <a:defRPr>
                <a:solidFill>
                  <a:schemeClr val="bg1"/>
                </a:solidFill>
                <a:latin typeface="Candara" panose="020E0502030303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1636B50-1568-46C1-8A38-CB6C3F285AA6}" type="datetimeFigureOut">
              <a:rPr lang="en-US" smtClean="0">
                <a:solidFill>
                  <a:prstClr val="black">
                    <a:tint val="75000"/>
                  </a:prstClr>
                </a:solidFill>
              </a:rPr>
              <a:pPr/>
              <a:t>7/18/2017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091416-9919-4B77-BB99-3104384AC9B6}"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152400" y="143933"/>
            <a:ext cx="8839200" cy="656907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Tree>
    <p:extLst>
      <p:ext uri="{BB962C8B-B14F-4D97-AF65-F5344CB8AC3E}">
        <p14:creationId xmlns:p14="http://schemas.microsoft.com/office/powerpoint/2010/main" val="1845137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제목 슬라이드">
    <p:spTree>
      <p:nvGrpSpPr>
        <p:cNvPr id="1" name=""/>
        <p:cNvGrpSpPr/>
        <p:nvPr/>
      </p:nvGrpSpPr>
      <p:grpSpPr>
        <a:xfrm>
          <a:off x="0" y="0"/>
          <a:ext cx="0" cy="0"/>
          <a:chOff x="0" y="0"/>
          <a:chExt cx="0" cy="0"/>
        </a:xfrm>
      </p:grpSpPr>
      <p:pic>
        <p:nvPicPr>
          <p:cNvPr id="4" name="Picture 3" descr="C:\Users\hanskys\Desktop\EDU\pisa presentation\usb files\GettyImages_145629557.jpg"/>
          <p:cNvPicPr>
            <a:picLocks noChangeAspect="1" noChangeArrowheads="1"/>
          </p:cNvPicPr>
          <p:nvPr/>
        </p:nvPicPr>
        <p:blipFill>
          <a:blip r:embed="rId2">
            <a:extLst>
              <a:ext uri="{28A0092B-C50C-407E-A947-70E740481C1C}">
                <a14:useLocalDpi xmlns:a14="http://schemas.microsoft.com/office/drawing/2010/main" val="0"/>
              </a:ext>
            </a:extLst>
          </a:blip>
          <a:srcRect b="9657"/>
          <a:stretch>
            <a:fillRect/>
          </a:stretch>
        </p:blipFill>
        <p:spPr bwMode="auto">
          <a:xfrm>
            <a:off x="3270255" y="4581806"/>
            <a:ext cx="3784023" cy="227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0"/>
          <p:cNvSpPr/>
          <p:nvPr/>
        </p:nvSpPr>
        <p:spPr>
          <a:xfrm rot="16200000">
            <a:off x="2519772" y="5481228"/>
            <a:ext cx="2232248" cy="576064"/>
          </a:xfrm>
          <a:prstGeom prst="rect">
            <a:avLst/>
          </a:prstGeom>
          <a:gradFill flip="none" rotWithShape="1">
            <a:gsLst>
              <a:gs pos="0">
                <a:srgbClr val="7F7F7F"/>
              </a:gs>
              <a:gs pos="58000">
                <a:srgbClr val="D25F26">
                  <a:alpha val="35000"/>
                </a:srgbClr>
              </a:gs>
              <a:gs pos="100000">
                <a:srgbClr val="278D99">
                  <a:tint val="23500"/>
                  <a:satMod val="160000"/>
                  <a:alpha val="0"/>
                </a:srgbClr>
              </a:gs>
            </a:gsLst>
            <a:lin ang="5400000" scaled="1"/>
            <a:tileRect/>
          </a:gradFill>
          <a:ln w="12700" cap="flat" cmpd="sng" algn="ctr">
            <a:noFill/>
            <a:prstDash val="solid"/>
            <a:miter lim="800000"/>
          </a:ln>
          <a:effectLst/>
        </p:spPr>
        <p:txBody>
          <a:bodyPr lIns="91365" tIns="45683" rIns="91365" bIns="45683" anchor="ctr"/>
          <a:lstStyle/>
          <a:p>
            <a:pPr algn="ctr" defTabSz="913651">
              <a:defRPr/>
            </a:pPr>
            <a:endParaRPr lang="en-US" kern="0" dirty="0">
              <a:solidFill>
                <a:sysClr val="window" lastClr="FFFFFF"/>
              </a:solidFill>
              <a:latin typeface="Arial" pitchFamily="34" charset="0"/>
              <a:cs typeface="Arial" pitchFamily="34" charset="0"/>
            </a:endParaRPr>
          </a:p>
        </p:txBody>
      </p:sp>
      <p:sp>
        <p:nvSpPr>
          <p:cNvPr id="6" name="Rectangle 40"/>
          <p:cNvSpPr>
            <a:spLocks noChangeArrowheads="1"/>
          </p:cNvSpPr>
          <p:nvPr/>
        </p:nvSpPr>
        <p:spPr bwMode="auto">
          <a:xfrm rot="16200000">
            <a:off x="1619889" y="5157720"/>
            <a:ext cx="2232772" cy="1223818"/>
          </a:xfrm>
          <a:prstGeom prst="rect">
            <a:avLst/>
          </a:prstGeom>
          <a:solidFill>
            <a:srgbClr val="7F7C8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91365" tIns="45683" rIns="91365" bIns="45683" anchor="ctr"/>
          <a:lstStyle>
            <a:lvl1pPr defTabSz="1017588" eaLnBrk="0" hangingPunct="0">
              <a:defRPr sz="2400" b="1">
                <a:solidFill>
                  <a:schemeClr val="bg1"/>
                </a:solidFill>
                <a:latin typeface="Arial" charset="0"/>
              </a:defRPr>
            </a:lvl1pPr>
            <a:lvl2pPr marL="742950" indent="-285750" defTabSz="1017588" eaLnBrk="0" hangingPunct="0">
              <a:defRPr sz="2400" b="1">
                <a:solidFill>
                  <a:schemeClr val="bg1"/>
                </a:solidFill>
                <a:latin typeface="Arial" charset="0"/>
              </a:defRPr>
            </a:lvl2pPr>
            <a:lvl3pPr marL="1143000" indent="-228600" defTabSz="1017588" eaLnBrk="0" hangingPunct="0">
              <a:defRPr sz="2400" b="1">
                <a:solidFill>
                  <a:schemeClr val="bg1"/>
                </a:solidFill>
                <a:latin typeface="Arial" charset="0"/>
              </a:defRPr>
            </a:lvl3pPr>
            <a:lvl4pPr marL="1600200" indent="-228600" defTabSz="1017588" eaLnBrk="0" hangingPunct="0">
              <a:defRPr sz="2400" b="1">
                <a:solidFill>
                  <a:schemeClr val="bg1"/>
                </a:solidFill>
                <a:latin typeface="Arial" charset="0"/>
              </a:defRPr>
            </a:lvl4pPr>
            <a:lvl5pPr marL="2057400" indent="-228600" defTabSz="1017588" eaLnBrk="0" hangingPunct="0">
              <a:defRPr sz="2400" b="1">
                <a:solidFill>
                  <a:schemeClr val="bg1"/>
                </a:solidFill>
                <a:latin typeface="Arial" charset="0"/>
              </a:defRPr>
            </a:lvl5pPr>
            <a:lvl6pPr marL="2514600" indent="-228600" defTabSz="1017588" eaLnBrk="0" fontAlgn="base" hangingPunct="0">
              <a:spcBef>
                <a:spcPct val="0"/>
              </a:spcBef>
              <a:spcAft>
                <a:spcPct val="0"/>
              </a:spcAft>
              <a:defRPr sz="2400" b="1">
                <a:solidFill>
                  <a:schemeClr val="bg1"/>
                </a:solidFill>
                <a:latin typeface="Arial" charset="0"/>
              </a:defRPr>
            </a:lvl6pPr>
            <a:lvl7pPr marL="2971800" indent="-228600" defTabSz="1017588" eaLnBrk="0" fontAlgn="base" hangingPunct="0">
              <a:spcBef>
                <a:spcPct val="0"/>
              </a:spcBef>
              <a:spcAft>
                <a:spcPct val="0"/>
              </a:spcAft>
              <a:defRPr sz="2400" b="1">
                <a:solidFill>
                  <a:schemeClr val="bg1"/>
                </a:solidFill>
                <a:latin typeface="Arial" charset="0"/>
              </a:defRPr>
            </a:lvl7pPr>
            <a:lvl8pPr marL="3429000" indent="-228600" defTabSz="1017588" eaLnBrk="0" fontAlgn="base" hangingPunct="0">
              <a:spcBef>
                <a:spcPct val="0"/>
              </a:spcBef>
              <a:spcAft>
                <a:spcPct val="0"/>
              </a:spcAft>
              <a:defRPr sz="2400" b="1">
                <a:solidFill>
                  <a:schemeClr val="bg1"/>
                </a:solidFill>
                <a:latin typeface="Arial" charset="0"/>
              </a:defRPr>
            </a:lvl8pPr>
            <a:lvl9pPr marL="3886200" indent="-228600" defTabSz="1017588" eaLnBrk="0" fontAlgn="base" hangingPunct="0">
              <a:spcBef>
                <a:spcPct val="0"/>
              </a:spcBef>
              <a:spcAft>
                <a:spcPct val="0"/>
              </a:spcAft>
              <a:defRPr sz="2400" b="1">
                <a:solidFill>
                  <a:schemeClr val="bg1"/>
                </a:solidFill>
                <a:latin typeface="Arial" charset="0"/>
              </a:defRPr>
            </a:lvl9pPr>
          </a:lstStyle>
          <a:p>
            <a:pPr algn="ctr" eaLnBrk="1" fontAlgn="base" hangingPunct="1">
              <a:spcBef>
                <a:spcPct val="0"/>
              </a:spcBef>
              <a:spcAft>
                <a:spcPct val="0"/>
              </a:spcAft>
              <a:defRPr/>
            </a:pPr>
            <a:endParaRPr lang="en-US" altLang="en-US" sz="1800" b="0" dirty="0" smtClean="0">
              <a:solidFill>
                <a:srgbClr val="FFFFFF"/>
              </a:solidFill>
              <a:cs typeface="Arial" charset="0"/>
            </a:endParaRPr>
          </a:p>
        </p:txBody>
      </p:sp>
      <p:pic>
        <p:nvPicPr>
          <p:cNvPr id="7" name="Picture 4" descr="C:\Users\hanskys\Desktop\EDU\pisa presentation\usb files\Reading_shutterstock_124410865_pisa.jpg"/>
          <p:cNvPicPr>
            <a:picLocks noChangeAspect="1" noChangeArrowheads="1"/>
          </p:cNvPicPr>
          <p:nvPr/>
        </p:nvPicPr>
        <p:blipFill>
          <a:blip r:embed="rId3">
            <a:extLst>
              <a:ext uri="{28A0092B-C50C-407E-A947-70E740481C1C}">
                <a14:useLocalDpi xmlns:a14="http://schemas.microsoft.com/office/drawing/2010/main" val="0"/>
              </a:ext>
            </a:extLst>
          </a:blip>
          <a:srcRect b="17033"/>
          <a:stretch>
            <a:fillRect/>
          </a:stretch>
        </p:blipFill>
        <p:spPr bwMode="auto">
          <a:xfrm>
            <a:off x="4211208" y="2349034"/>
            <a:ext cx="4033694" cy="223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0"/>
          <p:cNvSpPr/>
          <p:nvPr/>
        </p:nvSpPr>
        <p:spPr>
          <a:xfrm rot="16200000">
            <a:off x="3959932" y="3176971"/>
            <a:ext cx="2232248" cy="576064"/>
          </a:xfrm>
          <a:prstGeom prst="rect">
            <a:avLst/>
          </a:prstGeom>
          <a:gradFill flip="none" rotWithShape="1">
            <a:gsLst>
              <a:gs pos="0">
                <a:srgbClr val="D25F26"/>
              </a:gs>
              <a:gs pos="58000">
                <a:srgbClr val="D25F26">
                  <a:alpha val="35000"/>
                </a:srgbClr>
              </a:gs>
              <a:gs pos="100000">
                <a:srgbClr val="278D99">
                  <a:tint val="23500"/>
                  <a:satMod val="160000"/>
                  <a:alpha val="0"/>
                </a:srgbClr>
              </a:gs>
            </a:gsLst>
            <a:lin ang="5400000" scaled="1"/>
            <a:tileRect/>
          </a:gradFill>
          <a:ln w="12700" cap="flat" cmpd="sng" algn="ctr">
            <a:noFill/>
            <a:prstDash val="solid"/>
            <a:miter lim="800000"/>
          </a:ln>
          <a:effectLst/>
        </p:spPr>
        <p:txBody>
          <a:bodyPr lIns="91365" tIns="45683" rIns="91365" bIns="45683" anchor="ctr"/>
          <a:lstStyle/>
          <a:p>
            <a:pPr algn="ctr" defTabSz="913651">
              <a:defRPr/>
            </a:pPr>
            <a:endParaRPr lang="en-US" kern="0" dirty="0">
              <a:solidFill>
                <a:sysClr val="window" lastClr="FFFFFF"/>
              </a:solidFill>
              <a:latin typeface="Arial" pitchFamily="34" charset="0"/>
              <a:cs typeface="Arial" pitchFamily="34" charset="0"/>
            </a:endParaRPr>
          </a:p>
        </p:txBody>
      </p:sp>
      <p:sp>
        <p:nvSpPr>
          <p:cNvPr id="9" name="Rectangle 40"/>
          <p:cNvSpPr>
            <a:spLocks noChangeArrowheads="1"/>
          </p:cNvSpPr>
          <p:nvPr/>
        </p:nvSpPr>
        <p:spPr bwMode="auto">
          <a:xfrm rot="16200000">
            <a:off x="3059461" y="2852789"/>
            <a:ext cx="2232772" cy="1225261"/>
          </a:xfrm>
          <a:prstGeom prst="rect">
            <a:avLst/>
          </a:prstGeom>
          <a:solidFill>
            <a:srgbClr val="D25F26"/>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91365" tIns="45683" rIns="91365" bIns="45683" anchor="ctr"/>
          <a:lstStyle>
            <a:lvl1pPr defTabSz="1017588" eaLnBrk="0" hangingPunct="0">
              <a:defRPr sz="2400" b="1">
                <a:solidFill>
                  <a:schemeClr val="bg1"/>
                </a:solidFill>
                <a:latin typeface="Arial" charset="0"/>
              </a:defRPr>
            </a:lvl1pPr>
            <a:lvl2pPr marL="742950" indent="-285750" defTabSz="1017588" eaLnBrk="0" hangingPunct="0">
              <a:defRPr sz="2400" b="1">
                <a:solidFill>
                  <a:schemeClr val="bg1"/>
                </a:solidFill>
                <a:latin typeface="Arial" charset="0"/>
              </a:defRPr>
            </a:lvl2pPr>
            <a:lvl3pPr marL="1143000" indent="-228600" defTabSz="1017588" eaLnBrk="0" hangingPunct="0">
              <a:defRPr sz="2400" b="1">
                <a:solidFill>
                  <a:schemeClr val="bg1"/>
                </a:solidFill>
                <a:latin typeface="Arial" charset="0"/>
              </a:defRPr>
            </a:lvl3pPr>
            <a:lvl4pPr marL="1600200" indent="-228600" defTabSz="1017588" eaLnBrk="0" hangingPunct="0">
              <a:defRPr sz="2400" b="1">
                <a:solidFill>
                  <a:schemeClr val="bg1"/>
                </a:solidFill>
                <a:latin typeface="Arial" charset="0"/>
              </a:defRPr>
            </a:lvl4pPr>
            <a:lvl5pPr marL="2057400" indent="-228600" defTabSz="1017588" eaLnBrk="0" hangingPunct="0">
              <a:defRPr sz="2400" b="1">
                <a:solidFill>
                  <a:schemeClr val="bg1"/>
                </a:solidFill>
                <a:latin typeface="Arial" charset="0"/>
              </a:defRPr>
            </a:lvl5pPr>
            <a:lvl6pPr marL="2514600" indent="-228600" defTabSz="1017588" eaLnBrk="0" fontAlgn="base" hangingPunct="0">
              <a:spcBef>
                <a:spcPct val="0"/>
              </a:spcBef>
              <a:spcAft>
                <a:spcPct val="0"/>
              </a:spcAft>
              <a:defRPr sz="2400" b="1">
                <a:solidFill>
                  <a:schemeClr val="bg1"/>
                </a:solidFill>
                <a:latin typeface="Arial" charset="0"/>
              </a:defRPr>
            </a:lvl6pPr>
            <a:lvl7pPr marL="2971800" indent="-228600" defTabSz="1017588" eaLnBrk="0" fontAlgn="base" hangingPunct="0">
              <a:spcBef>
                <a:spcPct val="0"/>
              </a:spcBef>
              <a:spcAft>
                <a:spcPct val="0"/>
              </a:spcAft>
              <a:defRPr sz="2400" b="1">
                <a:solidFill>
                  <a:schemeClr val="bg1"/>
                </a:solidFill>
                <a:latin typeface="Arial" charset="0"/>
              </a:defRPr>
            </a:lvl7pPr>
            <a:lvl8pPr marL="3429000" indent="-228600" defTabSz="1017588" eaLnBrk="0" fontAlgn="base" hangingPunct="0">
              <a:spcBef>
                <a:spcPct val="0"/>
              </a:spcBef>
              <a:spcAft>
                <a:spcPct val="0"/>
              </a:spcAft>
              <a:defRPr sz="2400" b="1">
                <a:solidFill>
                  <a:schemeClr val="bg1"/>
                </a:solidFill>
                <a:latin typeface="Arial" charset="0"/>
              </a:defRPr>
            </a:lvl8pPr>
            <a:lvl9pPr marL="3886200" indent="-228600" defTabSz="1017588" eaLnBrk="0" fontAlgn="base" hangingPunct="0">
              <a:spcBef>
                <a:spcPct val="0"/>
              </a:spcBef>
              <a:spcAft>
                <a:spcPct val="0"/>
              </a:spcAft>
              <a:defRPr sz="2400" b="1">
                <a:solidFill>
                  <a:schemeClr val="bg1"/>
                </a:solidFill>
                <a:latin typeface="Arial" charset="0"/>
              </a:defRPr>
            </a:lvl9pPr>
          </a:lstStyle>
          <a:p>
            <a:pPr algn="ctr" eaLnBrk="1" fontAlgn="base" hangingPunct="1">
              <a:spcBef>
                <a:spcPct val="0"/>
              </a:spcBef>
              <a:spcAft>
                <a:spcPct val="0"/>
              </a:spcAft>
              <a:defRPr/>
            </a:pPr>
            <a:endParaRPr lang="en-US" altLang="en-US" sz="1800" b="0" dirty="0" smtClean="0">
              <a:solidFill>
                <a:srgbClr val="FFFFFF"/>
              </a:solidFill>
              <a:cs typeface="Arial" charset="0"/>
            </a:endParaRPr>
          </a:p>
        </p:txBody>
      </p:sp>
      <p:pic>
        <p:nvPicPr>
          <p:cNvPr id="10" name="Picture 5" descr="C:\Users\hanskys\Desktop\EDU\pisa presentation\usb files\Science_42-20531161.jpg"/>
          <p:cNvPicPr>
            <a:picLocks noChangeAspect="1" noChangeArrowheads="1"/>
          </p:cNvPicPr>
          <p:nvPr/>
        </p:nvPicPr>
        <p:blipFill>
          <a:blip r:embed="rId4">
            <a:extLst>
              <a:ext uri="{28A0092B-C50C-407E-A947-70E740481C1C}">
                <a14:useLocalDpi xmlns:a14="http://schemas.microsoft.com/office/drawing/2010/main" val="0"/>
              </a:ext>
            </a:extLst>
          </a:blip>
          <a:srcRect b="11745"/>
          <a:stretch>
            <a:fillRect/>
          </a:stretch>
        </p:blipFill>
        <p:spPr bwMode="auto">
          <a:xfrm>
            <a:off x="6479888" y="5"/>
            <a:ext cx="2664114" cy="235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0"/>
          <p:cNvSpPr/>
          <p:nvPr/>
        </p:nvSpPr>
        <p:spPr>
          <a:xfrm rot="16200000">
            <a:off x="5845832" y="814400"/>
            <a:ext cx="2348880" cy="720080"/>
          </a:xfrm>
          <a:prstGeom prst="rect">
            <a:avLst/>
          </a:prstGeom>
          <a:gradFill flip="none" rotWithShape="1">
            <a:gsLst>
              <a:gs pos="0">
                <a:srgbClr val="C4B83E"/>
              </a:gs>
              <a:gs pos="58000">
                <a:srgbClr val="D25F26">
                  <a:alpha val="35000"/>
                </a:srgbClr>
              </a:gs>
              <a:gs pos="100000">
                <a:srgbClr val="278D99">
                  <a:tint val="23500"/>
                  <a:satMod val="160000"/>
                  <a:alpha val="0"/>
                </a:srgbClr>
              </a:gs>
            </a:gsLst>
            <a:lin ang="5400000" scaled="1"/>
            <a:tileRect/>
          </a:gradFill>
          <a:ln w="12700" cap="flat" cmpd="sng" algn="ctr">
            <a:noFill/>
            <a:prstDash val="solid"/>
            <a:miter lim="800000"/>
          </a:ln>
          <a:effectLst/>
        </p:spPr>
        <p:txBody>
          <a:bodyPr lIns="91365" tIns="45683" rIns="91365" bIns="45683" anchor="ctr"/>
          <a:lstStyle/>
          <a:p>
            <a:pPr algn="ctr" defTabSz="913651">
              <a:defRPr/>
            </a:pPr>
            <a:endParaRPr lang="en-US" kern="0" dirty="0">
              <a:solidFill>
                <a:sysClr val="window" lastClr="FFFFFF"/>
              </a:solidFill>
              <a:latin typeface="Arial" pitchFamily="34" charset="0"/>
              <a:cs typeface="Arial" pitchFamily="34" charset="0"/>
            </a:endParaRPr>
          </a:p>
        </p:txBody>
      </p:sp>
      <p:sp>
        <p:nvSpPr>
          <p:cNvPr id="12" name="Rectangle 40"/>
          <p:cNvSpPr>
            <a:spLocks noChangeArrowheads="1"/>
          </p:cNvSpPr>
          <p:nvPr/>
        </p:nvSpPr>
        <p:spPr bwMode="auto">
          <a:xfrm rot="16200000">
            <a:off x="4765620" y="454374"/>
            <a:ext cx="2349034" cy="1440295"/>
          </a:xfrm>
          <a:prstGeom prst="rect">
            <a:avLst/>
          </a:prstGeom>
          <a:solidFill>
            <a:srgbClr val="C4B83E"/>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91365" tIns="45683" rIns="91365" bIns="45683" anchor="ctr"/>
          <a:lstStyle>
            <a:lvl1pPr defTabSz="1017588" eaLnBrk="0" hangingPunct="0">
              <a:defRPr sz="2400" b="1">
                <a:solidFill>
                  <a:schemeClr val="bg1"/>
                </a:solidFill>
                <a:latin typeface="Arial" charset="0"/>
              </a:defRPr>
            </a:lvl1pPr>
            <a:lvl2pPr marL="742950" indent="-285750" defTabSz="1017588" eaLnBrk="0" hangingPunct="0">
              <a:defRPr sz="2400" b="1">
                <a:solidFill>
                  <a:schemeClr val="bg1"/>
                </a:solidFill>
                <a:latin typeface="Arial" charset="0"/>
              </a:defRPr>
            </a:lvl2pPr>
            <a:lvl3pPr marL="1143000" indent="-228600" defTabSz="1017588" eaLnBrk="0" hangingPunct="0">
              <a:defRPr sz="2400" b="1">
                <a:solidFill>
                  <a:schemeClr val="bg1"/>
                </a:solidFill>
                <a:latin typeface="Arial" charset="0"/>
              </a:defRPr>
            </a:lvl3pPr>
            <a:lvl4pPr marL="1600200" indent="-228600" defTabSz="1017588" eaLnBrk="0" hangingPunct="0">
              <a:defRPr sz="2400" b="1">
                <a:solidFill>
                  <a:schemeClr val="bg1"/>
                </a:solidFill>
                <a:latin typeface="Arial" charset="0"/>
              </a:defRPr>
            </a:lvl4pPr>
            <a:lvl5pPr marL="2057400" indent="-228600" defTabSz="1017588" eaLnBrk="0" hangingPunct="0">
              <a:defRPr sz="2400" b="1">
                <a:solidFill>
                  <a:schemeClr val="bg1"/>
                </a:solidFill>
                <a:latin typeface="Arial" charset="0"/>
              </a:defRPr>
            </a:lvl5pPr>
            <a:lvl6pPr marL="2514600" indent="-228600" defTabSz="1017588" eaLnBrk="0" fontAlgn="base" hangingPunct="0">
              <a:spcBef>
                <a:spcPct val="0"/>
              </a:spcBef>
              <a:spcAft>
                <a:spcPct val="0"/>
              </a:spcAft>
              <a:defRPr sz="2400" b="1">
                <a:solidFill>
                  <a:schemeClr val="bg1"/>
                </a:solidFill>
                <a:latin typeface="Arial" charset="0"/>
              </a:defRPr>
            </a:lvl6pPr>
            <a:lvl7pPr marL="2971800" indent="-228600" defTabSz="1017588" eaLnBrk="0" fontAlgn="base" hangingPunct="0">
              <a:spcBef>
                <a:spcPct val="0"/>
              </a:spcBef>
              <a:spcAft>
                <a:spcPct val="0"/>
              </a:spcAft>
              <a:defRPr sz="2400" b="1">
                <a:solidFill>
                  <a:schemeClr val="bg1"/>
                </a:solidFill>
                <a:latin typeface="Arial" charset="0"/>
              </a:defRPr>
            </a:lvl7pPr>
            <a:lvl8pPr marL="3429000" indent="-228600" defTabSz="1017588" eaLnBrk="0" fontAlgn="base" hangingPunct="0">
              <a:spcBef>
                <a:spcPct val="0"/>
              </a:spcBef>
              <a:spcAft>
                <a:spcPct val="0"/>
              </a:spcAft>
              <a:defRPr sz="2400" b="1">
                <a:solidFill>
                  <a:schemeClr val="bg1"/>
                </a:solidFill>
                <a:latin typeface="Arial" charset="0"/>
              </a:defRPr>
            </a:lvl8pPr>
            <a:lvl9pPr marL="3886200" indent="-228600" defTabSz="1017588" eaLnBrk="0" fontAlgn="base" hangingPunct="0">
              <a:spcBef>
                <a:spcPct val="0"/>
              </a:spcBef>
              <a:spcAft>
                <a:spcPct val="0"/>
              </a:spcAft>
              <a:defRPr sz="2400" b="1">
                <a:solidFill>
                  <a:schemeClr val="bg1"/>
                </a:solidFill>
                <a:latin typeface="Arial" charset="0"/>
              </a:defRPr>
            </a:lvl9pPr>
          </a:lstStyle>
          <a:p>
            <a:pPr algn="ctr" eaLnBrk="1" fontAlgn="base" hangingPunct="1">
              <a:spcBef>
                <a:spcPct val="0"/>
              </a:spcBef>
              <a:spcAft>
                <a:spcPct val="0"/>
              </a:spcAft>
              <a:defRPr/>
            </a:pPr>
            <a:endParaRPr lang="en-US" altLang="en-US" sz="1800" b="0" dirty="0" smtClean="0">
              <a:solidFill>
                <a:srgbClr val="FFFFFF"/>
              </a:solidFill>
              <a:cs typeface="Arial" charset="0"/>
            </a:endParaRPr>
          </a:p>
        </p:txBody>
      </p:sp>
      <p:sp>
        <p:nvSpPr>
          <p:cNvPr id="13" name="Rectangle 17"/>
          <p:cNvSpPr>
            <a:spLocks noChangeArrowheads="1"/>
          </p:cNvSpPr>
          <p:nvPr/>
        </p:nvSpPr>
        <p:spPr bwMode="auto">
          <a:xfrm rot="10800000">
            <a:off x="0" y="0"/>
            <a:ext cx="2444750" cy="6829985"/>
          </a:xfrm>
          <a:prstGeom prst="rect">
            <a:avLst/>
          </a:prstGeom>
          <a:solidFill>
            <a:srgbClr val="FF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91365" tIns="45683" rIns="91365" bIns="45683" anchor="ctr"/>
          <a:lstStyle>
            <a:lvl1pPr defTabSz="1017588" eaLnBrk="0" hangingPunct="0">
              <a:defRPr sz="2400" b="1">
                <a:solidFill>
                  <a:schemeClr val="bg1"/>
                </a:solidFill>
                <a:latin typeface="Arial" charset="0"/>
              </a:defRPr>
            </a:lvl1pPr>
            <a:lvl2pPr marL="742950" indent="-285750" defTabSz="1017588" eaLnBrk="0" hangingPunct="0">
              <a:defRPr sz="2400" b="1">
                <a:solidFill>
                  <a:schemeClr val="bg1"/>
                </a:solidFill>
                <a:latin typeface="Arial" charset="0"/>
              </a:defRPr>
            </a:lvl2pPr>
            <a:lvl3pPr marL="1143000" indent="-228600" defTabSz="1017588" eaLnBrk="0" hangingPunct="0">
              <a:defRPr sz="2400" b="1">
                <a:solidFill>
                  <a:schemeClr val="bg1"/>
                </a:solidFill>
                <a:latin typeface="Arial" charset="0"/>
              </a:defRPr>
            </a:lvl3pPr>
            <a:lvl4pPr marL="1600200" indent="-228600" defTabSz="1017588" eaLnBrk="0" hangingPunct="0">
              <a:defRPr sz="2400" b="1">
                <a:solidFill>
                  <a:schemeClr val="bg1"/>
                </a:solidFill>
                <a:latin typeface="Arial" charset="0"/>
              </a:defRPr>
            </a:lvl4pPr>
            <a:lvl5pPr marL="2057400" indent="-228600" defTabSz="1017588" eaLnBrk="0" hangingPunct="0">
              <a:defRPr sz="2400" b="1">
                <a:solidFill>
                  <a:schemeClr val="bg1"/>
                </a:solidFill>
                <a:latin typeface="Arial" charset="0"/>
              </a:defRPr>
            </a:lvl5pPr>
            <a:lvl6pPr marL="2514600" indent="-228600" defTabSz="1017588" eaLnBrk="0" fontAlgn="base" hangingPunct="0">
              <a:spcBef>
                <a:spcPct val="0"/>
              </a:spcBef>
              <a:spcAft>
                <a:spcPct val="0"/>
              </a:spcAft>
              <a:defRPr sz="2400" b="1">
                <a:solidFill>
                  <a:schemeClr val="bg1"/>
                </a:solidFill>
                <a:latin typeface="Arial" charset="0"/>
              </a:defRPr>
            </a:lvl6pPr>
            <a:lvl7pPr marL="2971800" indent="-228600" defTabSz="1017588" eaLnBrk="0" fontAlgn="base" hangingPunct="0">
              <a:spcBef>
                <a:spcPct val="0"/>
              </a:spcBef>
              <a:spcAft>
                <a:spcPct val="0"/>
              </a:spcAft>
              <a:defRPr sz="2400" b="1">
                <a:solidFill>
                  <a:schemeClr val="bg1"/>
                </a:solidFill>
                <a:latin typeface="Arial" charset="0"/>
              </a:defRPr>
            </a:lvl7pPr>
            <a:lvl8pPr marL="3429000" indent="-228600" defTabSz="1017588" eaLnBrk="0" fontAlgn="base" hangingPunct="0">
              <a:spcBef>
                <a:spcPct val="0"/>
              </a:spcBef>
              <a:spcAft>
                <a:spcPct val="0"/>
              </a:spcAft>
              <a:defRPr sz="2400" b="1">
                <a:solidFill>
                  <a:schemeClr val="bg1"/>
                </a:solidFill>
                <a:latin typeface="Arial" charset="0"/>
              </a:defRPr>
            </a:lvl8pPr>
            <a:lvl9pPr marL="3886200" indent="-228600" defTabSz="1017588" eaLnBrk="0" fontAlgn="base" hangingPunct="0">
              <a:spcBef>
                <a:spcPct val="0"/>
              </a:spcBef>
              <a:spcAft>
                <a:spcPct val="0"/>
              </a:spcAft>
              <a:defRPr sz="2400" b="1">
                <a:solidFill>
                  <a:schemeClr val="bg1"/>
                </a:solidFill>
                <a:latin typeface="Arial" charset="0"/>
              </a:defRPr>
            </a:lvl9pPr>
          </a:lstStyle>
          <a:p>
            <a:pPr algn="ctr" eaLnBrk="1" fontAlgn="base" hangingPunct="1">
              <a:spcBef>
                <a:spcPct val="0"/>
              </a:spcBef>
              <a:spcAft>
                <a:spcPct val="0"/>
              </a:spcAft>
              <a:defRPr/>
            </a:pPr>
            <a:endParaRPr lang="en-US" altLang="en-US" sz="1800" b="0" dirty="0" smtClean="0">
              <a:solidFill>
                <a:srgbClr val="FFFFFF"/>
              </a:solidFill>
              <a:cs typeface="Arial" charset="0"/>
            </a:endParaRPr>
          </a:p>
        </p:txBody>
      </p:sp>
      <p:sp>
        <p:nvSpPr>
          <p:cNvPr id="14" name="Rectangle 20"/>
          <p:cNvSpPr>
            <a:spLocks noChangeArrowheads="1"/>
          </p:cNvSpPr>
          <p:nvPr/>
        </p:nvSpPr>
        <p:spPr bwMode="auto">
          <a:xfrm>
            <a:off x="2339404" y="2"/>
            <a:ext cx="844261" cy="914681"/>
          </a:xfrm>
          <a:prstGeom prst="rect">
            <a:avLst/>
          </a:prstGeom>
          <a:solidFill>
            <a:srgbClr val="FF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91365" tIns="45683" rIns="91365" bIns="45683" anchor="ctr"/>
          <a:lstStyle>
            <a:lvl1pPr defTabSz="1017588" eaLnBrk="0" hangingPunct="0">
              <a:defRPr sz="2400" b="1">
                <a:solidFill>
                  <a:schemeClr val="bg1"/>
                </a:solidFill>
                <a:latin typeface="Arial" charset="0"/>
              </a:defRPr>
            </a:lvl1pPr>
            <a:lvl2pPr marL="742950" indent="-285750" defTabSz="1017588" eaLnBrk="0" hangingPunct="0">
              <a:defRPr sz="2400" b="1">
                <a:solidFill>
                  <a:schemeClr val="bg1"/>
                </a:solidFill>
                <a:latin typeface="Arial" charset="0"/>
              </a:defRPr>
            </a:lvl2pPr>
            <a:lvl3pPr marL="1143000" indent="-228600" defTabSz="1017588" eaLnBrk="0" hangingPunct="0">
              <a:defRPr sz="2400" b="1">
                <a:solidFill>
                  <a:schemeClr val="bg1"/>
                </a:solidFill>
                <a:latin typeface="Arial" charset="0"/>
              </a:defRPr>
            </a:lvl3pPr>
            <a:lvl4pPr marL="1600200" indent="-228600" defTabSz="1017588" eaLnBrk="0" hangingPunct="0">
              <a:defRPr sz="2400" b="1">
                <a:solidFill>
                  <a:schemeClr val="bg1"/>
                </a:solidFill>
                <a:latin typeface="Arial" charset="0"/>
              </a:defRPr>
            </a:lvl4pPr>
            <a:lvl5pPr marL="2057400" indent="-228600" defTabSz="1017588" eaLnBrk="0" hangingPunct="0">
              <a:defRPr sz="2400" b="1">
                <a:solidFill>
                  <a:schemeClr val="bg1"/>
                </a:solidFill>
                <a:latin typeface="Arial" charset="0"/>
              </a:defRPr>
            </a:lvl5pPr>
            <a:lvl6pPr marL="2514600" indent="-228600" defTabSz="1017588" eaLnBrk="0" fontAlgn="base" hangingPunct="0">
              <a:spcBef>
                <a:spcPct val="0"/>
              </a:spcBef>
              <a:spcAft>
                <a:spcPct val="0"/>
              </a:spcAft>
              <a:defRPr sz="2400" b="1">
                <a:solidFill>
                  <a:schemeClr val="bg1"/>
                </a:solidFill>
                <a:latin typeface="Arial" charset="0"/>
              </a:defRPr>
            </a:lvl6pPr>
            <a:lvl7pPr marL="2971800" indent="-228600" defTabSz="1017588" eaLnBrk="0" fontAlgn="base" hangingPunct="0">
              <a:spcBef>
                <a:spcPct val="0"/>
              </a:spcBef>
              <a:spcAft>
                <a:spcPct val="0"/>
              </a:spcAft>
              <a:defRPr sz="2400" b="1">
                <a:solidFill>
                  <a:schemeClr val="bg1"/>
                </a:solidFill>
                <a:latin typeface="Arial" charset="0"/>
              </a:defRPr>
            </a:lvl7pPr>
            <a:lvl8pPr marL="3429000" indent="-228600" defTabSz="1017588" eaLnBrk="0" fontAlgn="base" hangingPunct="0">
              <a:spcBef>
                <a:spcPct val="0"/>
              </a:spcBef>
              <a:spcAft>
                <a:spcPct val="0"/>
              </a:spcAft>
              <a:defRPr sz="2400" b="1">
                <a:solidFill>
                  <a:schemeClr val="bg1"/>
                </a:solidFill>
                <a:latin typeface="Arial" charset="0"/>
              </a:defRPr>
            </a:lvl8pPr>
            <a:lvl9pPr marL="3886200" indent="-228600" defTabSz="1017588" eaLnBrk="0" fontAlgn="base" hangingPunct="0">
              <a:spcBef>
                <a:spcPct val="0"/>
              </a:spcBef>
              <a:spcAft>
                <a:spcPct val="0"/>
              </a:spcAft>
              <a:defRPr sz="2400" b="1">
                <a:solidFill>
                  <a:schemeClr val="bg1"/>
                </a:solidFill>
                <a:latin typeface="Arial" charset="0"/>
              </a:defRPr>
            </a:lvl9pPr>
          </a:lstStyle>
          <a:p>
            <a:pPr algn="ctr" eaLnBrk="1" fontAlgn="base" hangingPunct="1">
              <a:spcBef>
                <a:spcPct val="0"/>
              </a:spcBef>
              <a:spcAft>
                <a:spcPct val="0"/>
              </a:spcAft>
              <a:defRPr/>
            </a:pPr>
            <a:endParaRPr lang="en-US" altLang="en-US" sz="1800" b="0" dirty="0" smtClean="0">
              <a:solidFill>
                <a:srgbClr val="FFFFFF"/>
              </a:solidFill>
              <a:cs typeface="Arial" charset="0"/>
            </a:endParaRPr>
          </a:p>
        </p:txBody>
      </p:sp>
      <p:sp>
        <p:nvSpPr>
          <p:cNvPr id="15" name="Rectangle 26"/>
          <p:cNvSpPr>
            <a:spLocks noChangeArrowheads="1"/>
          </p:cNvSpPr>
          <p:nvPr/>
        </p:nvSpPr>
        <p:spPr bwMode="auto">
          <a:xfrm>
            <a:off x="317500" y="1989044"/>
            <a:ext cx="4586432" cy="350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5" tIns="45683" rIns="91365" bIns="45683">
            <a:spAutoFit/>
          </a:bodyPr>
          <a:lstStyle>
            <a:lvl1pPr defTabSz="1017588" eaLnBrk="0" hangingPunct="0">
              <a:defRPr sz="2400" b="1">
                <a:solidFill>
                  <a:schemeClr val="bg1"/>
                </a:solidFill>
                <a:latin typeface="Arial" charset="0"/>
              </a:defRPr>
            </a:lvl1pPr>
            <a:lvl2pPr marL="742950" indent="-285750" defTabSz="1017588" eaLnBrk="0" hangingPunct="0">
              <a:defRPr sz="2400" b="1">
                <a:solidFill>
                  <a:schemeClr val="bg1"/>
                </a:solidFill>
                <a:latin typeface="Arial" charset="0"/>
              </a:defRPr>
            </a:lvl2pPr>
            <a:lvl3pPr marL="1143000" indent="-228600" defTabSz="1017588" eaLnBrk="0" hangingPunct="0">
              <a:defRPr sz="2400" b="1">
                <a:solidFill>
                  <a:schemeClr val="bg1"/>
                </a:solidFill>
                <a:latin typeface="Arial" charset="0"/>
              </a:defRPr>
            </a:lvl3pPr>
            <a:lvl4pPr marL="1600200" indent="-228600" defTabSz="1017588" eaLnBrk="0" hangingPunct="0">
              <a:defRPr sz="2400" b="1">
                <a:solidFill>
                  <a:schemeClr val="bg1"/>
                </a:solidFill>
                <a:latin typeface="Arial" charset="0"/>
              </a:defRPr>
            </a:lvl4pPr>
            <a:lvl5pPr marL="2057400" indent="-228600" defTabSz="1017588" eaLnBrk="0" hangingPunct="0">
              <a:defRPr sz="2400" b="1">
                <a:solidFill>
                  <a:schemeClr val="bg1"/>
                </a:solidFill>
                <a:latin typeface="Arial" charset="0"/>
              </a:defRPr>
            </a:lvl5pPr>
            <a:lvl6pPr marL="2514600" indent="-228600" defTabSz="1017588" eaLnBrk="0" fontAlgn="base" hangingPunct="0">
              <a:spcBef>
                <a:spcPct val="0"/>
              </a:spcBef>
              <a:spcAft>
                <a:spcPct val="0"/>
              </a:spcAft>
              <a:defRPr sz="2400" b="1">
                <a:solidFill>
                  <a:schemeClr val="bg1"/>
                </a:solidFill>
                <a:latin typeface="Arial" charset="0"/>
              </a:defRPr>
            </a:lvl6pPr>
            <a:lvl7pPr marL="2971800" indent="-228600" defTabSz="1017588" eaLnBrk="0" fontAlgn="base" hangingPunct="0">
              <a:spcBef>
                <a:spcPct val="0"/>
              </a:spcBef>
              <a:spcAft>
                <a:spcPct val="0"/>
              </a:spcAft>
              <a:defRPr sz="2400" b="1">
                <a:solidFill>
                  <a:schemeClr val="bg1"/>
                </a:solidFill>
                <a:latin typeface="Arial" charset="0"/>
              </a:defRPr>
            </a:lvl7pPr>
            <a:lvl8pPr marL="3429000" indent="-228600" defTabSz="1017588" eaLnBrk="0" fontAlgn="base" hangingPunct="0">
              <a:spcBef>
                <a:spcPct val="0"/>
              </a:spcBef>
              <a:spcAft>
                <a:spcPct val="0"/>
              </a:spcAft>
              <a:defRPr sz="2400" b="1">
                <a:solidFill>
                  <a:schemeClr val="bg1"/>
                </a:solidFill>
                <a:latin typeface="Arial" charset="0"/>
              </a:defRPr>
            </a:lvl8pPr>
            <a:lvl9pPr marL="3886200" indent="-228600" defTabSz="1017588" eaLnBrk="0" fontAlgn="base" hangingPunct="0">
              <a:spcBef>
                <a:spcPct val="0"/>
              </a:spcBef>
              <a:spcAft>
                <a:spcPct val="0"/>
              </a:spcAft>
              <a:defRPr sz="2400" b="1">
                <a:solidFill>
                  <a:schemeClr val="bg1"/>
                </a:solidFill>
                <a:latin typeface="Arial" charset="0"/>
              </a:defRPr>
            </a:lvl9pPr>
          </a:lstStyle>
          <a:p>
            <a:pPr eaLnBrk="1" fontAlgn="base" hangingPunct="1">
              <a:spcBef>
                <a:spcPct val="0"/>
              </a:spcBef>
              <a:spcAft>
                <a:spcPct val="0"/>
              </a:spcAft>
              <a:defRPr/>
            </a:pPr>
            <a:r>
              <a:rPr lang="en-US" altLang="en-US" sz="3600" dirty="0" smtClean="0">
                <a:solidFill>
                  <a:srgbClr val="0070C0"/>
                </a:solidFill>
                <a:cs typeface="Arial" charset="0"/>
              </a:rPr>
              <a:t>OECD EMPLOYER BRAND</a:t>
            </a:r>
            <a:endParaRPr lang="en-US" altLang="en-US" sz="3600" b="0" i="1" dirty="0" smtClean="0">
              <a:solidFill>
                <a:srgbClr val="00B0F0"/>
              </a:solidFill>
              <a:cs typeface="Arial" charset="0"/>
            </a:endParaRPr>
          </a:p>
          <a:p>
            <a:pPr eaLnBrk="1" fontAlgn="base" hangingPunct="1">
              <a:lnSpc>
                <a:spcPct val="150000"/>
              </a:lnSpc>
              <a:spcBef>
                <a:spcPct val="0"/>
              </a:spcBef>
              <a:spcAft>
                <a:spcPct val="0"/>
              </a:spcAft>
              <a:defRPr/>
            </a:pPr>
            <a:r>
              <a:rPr lang="en-US" altLang="en-US" sz="2800" b="0" i="1" dirty="0" smtClean="0">
                <a:solidFill>
                  <a:srgbClr val="00B0F0"/>
                </a:solidFill>
                <a:cs typeface="Arial" charset="0"/>
              </a:rPr>
              <a:t>Playbook</a:t>
            </a:r>
            <a:r>
              <a:rPr lang="en-US" altLang="en-US" sz="3600" b="0" dirty="0" smtClean="0">
                <a:solidFill>
                  <a:srgbClr val="000000"/>
                </a:solidFill>
                <a:cs typeface="Arial" charset="0"/>
              </a:rPr>
              <a:t/>
            </a:r>
            <a:br>
              <a:rPr lang="en-US" altLang="en-US" sz="3600" b="0" dirty="0" smtClean="0">
                <a:solidFill>
                  <a:srgbClr val="000000"/>
                </a:solidFill>
                <a:cs typeface="Arial" charset="0"/>
              </a:rPr>
            </a:br>
            <a:r>
              <a:rPr lang="en-US" altLang="en-US" sz="3600" b="0" dirty="0" smtClean="0">
                <a:solidFill>
                  <a:srgbClr val="000000"/>
                </a:solidFill>
                <a:cs typeface="Arial" charset="0"/>
              </a:rPr>
              <a:t/>
            </a:r>
            <a:br>
              <a:rPr lang="en-US" altLang="en-US" sz="3600" b="0" dirty="0" smtClean="0">
                <a:solidFill>
                  <a:srgbClr val="000000"/>
                </a:solidFill>
                <a:cs typeface="Arial" charset="0"/>
              </a:rPr>
            </a:br>
            <a:endParaRPr lang="en-US" altLang="en-US" sz="3600" b="0" dirty="0" smtClean="0">
              <a:solidFill>
                <a:srgbClr val="000000"/>
              </a:solidFill>
              <a:cs typeface="Arial" charset="0"/>
            </a:endParaRPr>
          </a:p>
        </p:txBody>
      </p:sp>
      <p:sp>
        <p:nvSpPr>
          <p:cNvPr id="16" name="직각 삼각형 18"/>
          <p:cNvSpPr/>
          <p:nvPr/>
        </p:nvSpPr>
        <p:spPr>
          <a:xfrm rot="5400000">
            <a:off x="-2046219" y="2046219"/>
            <a:ext cx="10824882" cy="6732444"/>
          </a:xfrm>
          <a:prstGeom prst="rtTriangle">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anchor="ctr"/>
          <a:lstStyle/>
          <a:p>
            <a:pPr algn="ctr" defTabSz="913651">
              <a:defRPr/>
            </a:pPr>
            <a:endParaRPr lang="ko-KR" altLang="en-US">
              <a:solidFill>
                <a:prstClr val="white"/>
              </a:solidFill>
              <a:latin typeface="Arial" pitchFamily="34" charset="0"/>
              <a:cs typeface="Arial" pitchFamily="34" charset="0"/>
            </a:endParaRPr>
          </a:p>
        </p:txBody>
      </p:sp>
      <p:grpSp>
        <p:nvGrpSpPr>
          <p:cNvPr id="17" name="Group 4"/>
          <p:cNvGrpSpPr>
            <a:grpSpLocks noChangeAspect="1"/>
          </p:cNvGrpSpPr>
          <p:nvPr/>
        </p:nvGrpSpPr>
        <p:grpSpPr bwMode="auto">
          <a:xfrm>
            <a:off x="4499998" y="3518779"/>
            <a:ext cx="3240361" cy="1062353"/>
            <a:chOff x="265" y="1303"/>
            <a:chExt cx="5228" cy="1714"/>
          </a:xfrm>
          <a:solidFill>
            <a:srgbClr val="FFFFFF">
              <a:alpha val="50196"/>
            </a:srgbClr>
          </a:solidFill>
        </p:grpSpPr>
        <p:sp>
          <p:nvSpPr>
            <p:cNvPr id="18" name="Freeform 5"/>
            <p:cNvSpPr>
              <a:spLocks noEditPoints="1"/>
            </p:cNvSpPr>
            <p:nvPr/>
          </p:nvSpPr>
          <p:spPr bwMode="auto">
            <a:xfrm>
              <a:off x="265" y="1341"/>
              <a:ext cx="1263" cy="1643"/>
            </a:xfrm>
            <a:custGeom>
              <a:avLst/>
              <a:gdLst>
                <a:gd name="T0" fmla="*/ 534 w 534"/>
                <a:gd name="T1" fmla="*/ 171 h 693"/>
                <a:gd name="T2" fmla="*/ 513 w 534"/>
                <a:gd name="T3" fmla="*/ 267 h 693"/>
                <a:gd name="T4" fmla="*/ 454 w 534"/>
                <a:gd name="T5" fmla="*/ 336 h 693"/>
                <a:gd name="T6" fmla="*/ 372 w 534"/>
                <a:gd name="T7" fmla="*/ 376 h 693"/>
                <a:gd name="T8" fmla="*/ 278 w 534"/>
                <a:gd name="T9" fmla="*/ 389 h 693"/>
                <a:gd name="T10" fmla="*/ 200 w 534"/>
                <a:gd name="T11" fmla="*/ 389 h 693"/>
                <a:gd name="T12" fmla="*/ 200 w 534"/>
                <a:gd name="T13" fmla="*/ 598 h 693"/>
                <a:gd name="T14" fmla="*/ 206 w 534"/>
                <a:gd name="T15" fmla="*/ 628 h 693"/>
                <a:gd name="T16" fmla="*/ 229 w 534"/>
                <a:gd name="T17" fmla="*/ 648 h 693"/>
                <a:gd name="T18" fmla="*/ 260 w 534"/>
                <a:gd name="T19" fmla="*/ 655 h 693"/>
                <a:gd name="T20" fmla="*/ 301 w 534"/>
                <a:gd name="T21" fmla="*/ 658 h 693"/>
                <a:gd name="T22" fmla="*/ 301 w 534"/>
                <a:gd name="T23" fmla="*/ 693 h 693"/>
                <a:gd name="T24" fmla="*/ 4 w 534"/>
                <a:gd name="T25" fmla="*/ 693 h 693"/>
                <a:gd name="T26" fmla="*/ 4 w 534"/>
                <a:gd name="T27" fmla="*/ 658 h 693"/>
                <a:gd name="T28" fmla="*/ 37 w 534"/>
                <a:gd name="T29" fmla="*/ 655 h 693"/>
                <a:gd name="T30" fmla="*/ 68 w 534"/>
                <a:gd name="T31" fmla="*/ 648 h 693"/>
                <a:gd name="T32" fmla="*/ 90 w 534"/>
                <a:gd name="T33" fmla="*/ 630 h 693"/>
                <a:gd name="T34" fmla="*/ 96 w 534"/>
                <a:gd name="T35" fmla="*/ 598 h 693"/>
                <a:gd name="T36" fmla="*/ 96 w 534"/>
                <a:gd name="T37" fmla="*/ 98 h 693"/>
                <a:gd name="T38" fmla="*/ 91 w 534"/>
                <a:gd name="T39" fmla="*/ 68 h 693"/>
                <a:gd name="T40" fmla="*/ 68 w 534"/>
                <a:gd name="T41" fmla="*/ 47 h 693"/>
                <a:gd name="T42" fmla="*/ 32 w 534"/>
                <a:gd name="T43" fmla="*/ 38 h 693"/>
                <a:gd name="T44" fmla="*/ 0 w 534"/>
                <a:gd name="T45" fmla="*/ 35 h 693"/>
                <a:gd name="T46" fmla="*/ 0 w 534"/>
                <a:gd name="T47" fmla="*/ 0 h 693"/>
                <a:gd name="T48" fmla="*/ 317 w 534"/>
                <a:gd name="T49" fmla="*/ 0 h 693"/>
                <a:gd name="T50" fmla="*/ 474 w 534"/>
                <a:gd name="T51" fmla="*/ 46 h 693"/>
                <a:gd name="T52" fmla="*/ 534 w 534"/>
                <a:gd name="T53" fmla="*/ 171 h 693"/>
                <a:gd name="T54" fmla="*/ 385 w 534"/>
                <a:gd name="T55" fmla="*/ 289 h 693"/>
                <a:gd name="T56" fmla="*/ 407 w 534"/>
                <a:gd name="T57" fmla="*/ 240 h 693"/>
                <a:gd name="T58" fmla="*/ 413 w 534"/>
                <a:gd name="T59" fmla="*/ 195 h 693"/>
                <a:gd name="T60" fmla="*/ 406 w 534"/>
                <a:gd name="T61" fmla="*/ 139 h 693"/>
                <a:gd name="T62" fmla="*/ 383 w 534"/>
                <a:gd name="T63" fmla="*/ 88 h 693"/>
                <a:gd name="T64" fmla="*/ 338 w 534"/>
                <a:gd name="T65" fmla="*/ 53 h 693"/>
                <a:gd name="T66" fmla="*/ 269 w 534"/>
                <a:gd name="T67" fmla="*/ 40 h 693"/>
                <a:gd name="T68" fmla="*/ 200 w 534"/>
                <a:gd name="T69" fmla="*/ 40 h 693"/>
                <a:gd name="T70" fmla="*/ 200 w 534"/>
                <a:gd name="T71" fmla="*/ 346 h 693"/>
                <a:gd name="T72" fmla="*/ 250 w 534"/>
                <a:gd name="T73" fmla="*/ 346 h 693"/>
                <a:gd name="T74" fmla="*/ 336 w 534"/>
                <a:gd name="T75" fmla="*/ 330 h 693"/>
                <a:gd name="T76" fmla="*/ 385 w 534"/>
                <a:gd name="T77" fmla="*/ 289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4" h="693">
                  <a:moveTo>
                    <a:pt x="534" y="171"/>
                  </a:moveTo>
                  <a:cubicBezTo>
                    <a:pt x="534" y="207"/>
                    <a:pt x="527" y="239"/>
                    <a:pt x="513" y="267"/>
                  </a:cubicBezTo>
                  <a:cubicBezTo>
                    <a:pt x="498" y="295"/>
                    <a:pt x="479" y="318"/>
                    <a:pt x="454" y="336"/>
                  </a:cubicBezTo>
                  <a:cubicBezTo>
                    <a:pt x="429" y="354"/>
                    <a:pt x="402" y="367"/>
                    <a:pt x="372" y="376"/>
                  </a:cubicBezTo>
                  <a:cubicBezTo>
                    <a:pt x="343" y="384"/>
                    <a:pt x="311" y="389"/>
                    <a:pt x="278" y="389"/>
                  </a:cubicBezTo>
                  <a:cubicBezTo>
                    <a:pt x="200" y="389"/>
                    <a:pt x="200" y="389"/>
                    <a:pt x="200" y="389"/>
                  </a:cubicBezTo>
                  <a:cubicBezTo>
                    <a:pt x="200" y="598"/>
                    <a:pt x="200" y="598"/>
                    <a:pt x="200" y="598"/>
                  </a:cubicBezTo>
                  <a:cubicBezTo>
                    <a:pt x="200" y="610"/>
                    <a:pt x="202" y="620"/>
                    <a:pt x="206" y="628"/>
                  </a:cubicBezTo>
                  <a:cubicBezTo>
                    <a:pt x="210" y="637"/>
                    <a:pt x="217" y="644"/>
                    <a:pt x="229" y="648"/>
                  </a:cubicBezTo>
                  <a:cubicBezTo>
                    <a:pt x="235" y="651"/>
                    <a:pt x="245" y="653"/>
                    <a:pt x="260" y="655"/>
                  </a:cubicBezTo>
                  <a:cubicBezTo>
                    <a:pt x="275" y="657"/>
                    <a:pt x="289" y="658"/>
                    <a:pt x="301" y="658"/>
                  </a:cubicBezTo>
                  <a:cubicBezTo>
                    <a:pt x="301" y="693"/>
                    <a:pt x="301" y="693"/>
                    <a:pt x="301" y="693"/>
                  </a:cubicBezTo>
                  <a:cubicBezTo>
                    <a:pt x="4" y="693"/>
                    <a:pt x="4" y="693"/>
                    <a:pt x="4" y="693"/>
                  </a:cubicBezTo>
                  <a:cubicBezTo>
                    <a:pt x="4" y="658"/>
                    <a:pt x="4" y="658"/>
                    <a:pt x="4" y="658"/>
                  </a:cubicBezTo>
                  <a:cubicBezTo>
                    <a:pt x="11" y="657"/>
                    <a:pt x="23" y="656"/>
                    <a:pt x="37" y="655"/>
                  </a:cubicBezTo>
                  <a:cubicBezTo>
                    <a:pt x="52" y="653"/>
                    <a:pt x="63" y="651"/>
                    <a:pt x="68" y="648"/>
                  </a:cubicBezTo>
                  <a:cubicBezTo>
                    <a:pt x="78" y="644"/>
                    <a:pt x="85" y="638"/>
                    <a:pt x="90" y="630"/>
                  </a:cubicBezTo>
                  <a:cubicBezTo>
                    <a:pt x="94" y="622"/>
                    <a:pt x="96" y="611"/>
                    <a:pt x="96" y="598"/>
                  </a:cubicBezTo>
                  <a:cubicBezTo>
                    <a:pt x="96" y="98"/>
                    <a:pt x="96" y="98"/>
                    <a:pt x="96" y="98"/>
                  </a:cubicBezTo>
                  <a:cubicBezTo>
                    <a:pt x="96" y="87"/>
                    <a:pt x="95" y="77"/>
                    <a:pt x="91" y="68"/>
                  </a:cubicBezTo>
                  <a:cubicBezTo>
                    <a:pt x="88" y="59"/>
                    <a:pt x="81" y="52"/>
                    <a:pt x="68" y="47"/>
                  </a:cubicBezTo>
                  <a:cubicBezTo>
                    <a:pt x="56" y="43"/>
                    <a:pt x="44" y="40"/>
                    <a:pt x="32" y="38"/>
                  </a:cubicBezTo>
                  <a:cubicBezTo>
                    <a:pt x="19" y="36"/>
                    <a:pt x="9" y="35"/>
                    <a:pt x="0" y="35"/>
                  </a:cubicBezTo>
                  <a:cubicBezTo>
                    <a:pt x="0" y="0"/>
                    <a:pt x="0" y="0"/>
                    <a:pt x="0" y="0"/>
                  </a:cubicBezTo>
                  <a:cubicBezTo>
                    <a:pt x="317" y="0"/>
                    <a:pt x="317" y="0"/>
                    <a:pt x="317" y="0"/>
                  </a:cubicBezTo>
                  <a:cubicBezTo>
                    <a:pt x="381" y="0"/>
                    <a:pt x="433" y="15"/>
                    <a:pt x="474" y="46"/>
                  </a:cubicBezTo>
                  <a:cubicBezTo>
                    <a:pt x="514" y="78"/>
                    <a:pt x="534" y="119"/>
                    <a:pt x="534" y="171"/>
                  </a:cubicBezTo>
                  <a:close/>
                  <a:moveTo>
                    <a:pt x="385" y="289"/>
                  </a:moveTo>
                  <a:cubicBezTo>
                    <a:pt x="396" y="273"/>
                    <a:pt x="404" y="257"/>
                    <a:pt x="407" y="240"/>
                  </a:cubicBezTo>
                  <a:cubicBezTo>
                    <a:pt x="411" y="224"/>
                    <a:pt x="413" y="208"/>
                    <a:pt x="413" y="195"/>
                  </a:cubicBezTo>
                  <a:cubicBezTo>
                    <a:pt x="413" y="177"/>
                    <a:pt x="411" y="158"/>
                    <a:pt x="406" y="139"/>
                  </a:cubicBezTo>
                  <a:cubicBezTo>
                    <a:pt x="402" y="119"/>
                    <a:pt x="394" y="103"/>
                    <a:pt x="383" y="88"/>
                  </a:cubicBezTo>
                  <a:cubicBezTo>
                    <a:pt x="372" y="73"/>
                    <a:pt x="357" y="61"/>
                    <a:pt x="338" y="53"/>
                  </a:cubicBezTo>
                  <a:cubicBezTo>
                    <a:pt x="320" y="44"/>
                    <a:pt x="297" y="40"/>
                    <a:pt x="269" y="40"/>
                  </a:cubicBezTo>
                  <a:cubicBezTo>
                    <a:pt x="200" y="40"/>
                    <a:pt x="200" y="40"/>
                    <a:pt x="200" y="40"/>
                  </a:cubicBezTo>
                  <a:cubicBezTo>
                    <a:pt x="200" y="346"/>
                    <a:pt x="200" y="346"/>
                    <a:pt x="200" y="346"/>
                  </a:cubicBezTo>
                  <a:cubicBezTo>
                    <a:pt x="250" y="346"/>
                    <a:pt x="250" y="346"/>
                    <a:pt x="250" y="346"/>
                  </a:cubicBezTo>
                  <a:cubicBezTo>
                    <a:pt x="285" y="346"/>
                    <a:pt x="314" y="341"/>
                    <a:pt x="336" y="330"/>
                  </a:cubicBezTo>
                  <a:cubicBezTo>
                    <a:pt x="358" y="319"/>
                    <a:pt x="374" y="305"/>
                    <a:pt x="385"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651">
                <a:defRPr/>
              </a:pPr>
              <a:endParaRPr lang="en-US" dirty="0">
                <a:solidFill>
                  <a:prstClr val="black"/>
                </a:solidFill>
                <a:latin typeface="Arial" pitchFamily="34" charset="0"/>
                <a:cs typeface="Arial" pitchFamily="34" charset="0"/>
              </a:endParaRPr>
            </a:p>
          </p:txBody>
        </p:sp>
        <p:sp>
          <p:nvSpPr>
            <p:cNvPr id="19" name="Freeform 6"/>
            <p:cNvSpPr>
              <a:spLocks/>
            </p:cNvSpPr>
            <p:nvPr/>
          </p:nvSpPr>
          <p:spPr bwMode="auto">
            <a:xfrm>
              <a:off x="1694" y="1341"/>
              <a:ext cx="738" cy="1643"/>
            </a:xfrm>
            <a:custGeom>
              <a:avLst/>
              <a:gdLst>
                <a:gd name="T0" fmla="*/ 312 w 312"/>
                <a:gd name="T1" fmla="*/ 693 h 693"/>
                <a:gd name="T2" fmla="*/ 0 w 312"/>
                <a:gd name="T3" fmla="*/ 693 h 693"/>
                <a:gd name="T4" fmla="*/ 0 w 312"/>
                <a:gd name="T5" fmla="*/ 658 h 693"/>
                <a:gd name="T6" fmla="*/ 38 w 312"/>
                <a:gd name="T7" fmla="*/ 655 h 693"/>
                <a:gd name="T8" fmla="*/ 73 w 312"/>
                <a:gd name="T9" fmla="*/ 649 h 693"/>
                <a:gd name="T10" fmla="*/ 97 w 312"/>
                <a:gd name="T11" fmla="*/ 632 h 693"/>
                <a:gd name="T12" fmla="*/ 104 w 312"/>
                <a:gd name="T13" fmla="*/ 601 h 693"/>
                <a:gd name="T14" fmla="*/ 104 w 312"/>
                <a:gd name="T15" fmla="*/ 99 h 693"/>
                <a:gd name="T16" fmla="*/ 99 w 312"/>
                <a:gd name="T17" fmla="*/ 71 h 693"/>
                <a:gd name="T18" fmla="*/ 73 w 312"/>
                <a:gd name="T19" fmla="*/ 52 h 693"/>
                <a:gd name="T20" fmla="*/ 36 w 312"/>
                <a:gd name="T21" fmla="*/ 41 h 693"/>
                <a:gd name="T22" fmla="*/ 0 w 312"/>
                <a:gd name="T23" fmla="*/ 35 h 693"/>
                <a:gd name="T24" fmla="*/ 0 w 312"/>
                <a:gd name="T25" fmla="*/ 0 h 693"/>
                <a:gd name="T26" fmla="*/ 312 w 312"/>
                <a:gd name="T27" fmla="*/ 0 h 693"/>
                <a:gd name="T28" fmla="*/ 312 w 312"/>
                <a:gd name="T29" fmla="*/ 35 h 693"/>
                <a:gd name="T30" fmla="*/ 276 w 312"/>
                <a:gd name="T31" fmla="*/ 38 h 693"/>
                <a:gd name="T32" fmla="*/ 239 w 312"/>
                <a:gd name="T33" fmla="*/ 46 h 693"/>
                <a:gd name="T34" fmla="*/ 214 w 312"/>
                <a:gd name="T35" fmla="*/ 65 h 693"/>
                <a:gd name="T36" fmla="*/ 208 w 312"/>
                <a:gd name="T37" fmla="*/ 95 h 693"/>
                <a:gd name="T38" fmla="*/ 208 w 312"/>
                <a:gd name="T39" fmla="*/ 596 h 693"/>
                <a:gd name="T40" fmla="*/ 215 w 312"/>
                <a:gd name="T41" fmla="*/ 625 h 693"/>
                <a:gd name="T42" fmla="*/ 239 w 312"/>
                <a:gd name="T43" fmla="*/ 644 h 693"/>
                <a:gd name="T44" fmla="*/ 273 w 312"/>
                <a:gd name="T45" fmla="*/ 653 h 693"/>
                <a:gd name="T46" fmla="*/ 312 w 312"/>
                <a:gd name="T47" fmla="*/ 658 h 693"/>
                <a:gd name="T48" fmla="*/ 312 w 312"/>
                <a:gd name="T49" fmla="*/ 69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2" h="693">
                  <a:moveTo>
                    <a:pt x="312" y="693"/>
                  </a:moveTo>
                  <a:cubicBezTo>
                    <a:pt x="0" y="693"/>
                    <a:pt x="0" y="693"/>
                    <a:pt x="0" y="693"/>
                  </a:cubicBezTo>
                  <a:cubicBezTo>
                    <a:pt x="0" y="658"/>
                    <a:pt x="0" y="658"/>
                    <a:pt x="0" y="658"/>
                  </a:cubicBezTo>
                  <a:cubicBezTo>
                    <a:pt x="9" y="657"/>
                    <a:pt x="22" y="656"/>
                    <a:pt x="38" y="655"/>
                  </a:cubicBezTo>
                  <a:cubicBezTo>
                    <a:pt x="55" y="654"/>
                    <a:pt x="67" y="652"/>
                    <a:pt x="73" y="649"/>
                  </a:cubicBezTo>
                  <a:cubicBezTo>
                    <a:pt x="84" y="645"/>
                    <a:pt x="92" y="639"/>
                    <a:pt x="97" y="632"/>
                  </a:cubicBezTo>
                  <a:cubicBezTo>
                    <a:pt x="102" y="625"/>
                    <a:pt x="104" y="614"/>
                    <a:pt x="104" y="601"/>
                  </a:cubicBezTo>
                  <a:cubicBezTo>
                    <a:pt x="104" y="99"/>
                    <a:pt x="104" y="99"/>
                    <a:pt x="104" y="99"/>
                  </a:cubicBezTo>
                  <a:cubicBezTo>
                    <a:pt x="104" y="88"/>
                    <a:pt x="102" y="79"/>
                    <a:pt x="99" y="71"/>
                  </a:cubicBezTo>
                  <a:cubicBezTo>
                    <a:pt x="95" y="63"/>
                    <a:pt x="87" y="57"/>
                    <a:pt x="73" y="52"/>
                  </a:cubicBezTo>
                  <a:cubicBezTo>
                    <a:pt x="64" y="48"/>
                    <a:pt x="51" y="44"/>
                    <a:pt x="36" y="41"/>
                  </a:cubicBezTo>
                  <a:cubicBezTo>
                    <a:pt x="22" y="37"/>
                    <a:pt x="10" y="35"/>
                    <a:pt x="0" y="35"/>
                  </a:cubicBezTo>
                  <a:cubicBezTo>
                    <a:pt x="0" y="0"/>
                    <a:pt x="0" y="0"/>
                    <a:pt x="0" y="0"/>
                  </a:cubicBezTo>
                  <a:cubicBezTo>
                    <a:pt x="312" y="0"/>
                    <a:pt x="312" y="0"/>
                    <a:pt x="312" y="0"/>
                  </a:cubicBezTo>
                  <a:cubicBezTo>
                    <a:pt x="312" y="35"/>
                    <a:pt x="312" y="35"/>
                    <a:pt x="312" y="35"/>
                  </a:cubicBezTo>
                  <a:cubicBezTo>
                    <a:pt x="302" y="35"/>
                    <a:pt x="290" y="36"/>
                    <a:pt x="276" y="38"/>
                  </a:cubicBezTo>
                  <a:cubicBezTo>
                    <a:pt x="262" y="40"/>
                    <a:pt x="250" y="43"/>
                    <a:pt x="239" y="46"/>
                  </a:cubicBezTo>
                  <a:cubicBezTo>
                    <a:pt x="227" y="50"/>
                    <a:pt x="219" y="56"/>
                    <a:pt x="214" y="65"/>
                  </a:cubicBezTo>
                  <a:cubicBezTo>
                    <a:pt x="210" y="74"/>
                    <a:pt x="208" y="84"/>
                    <a:pt x="208" y="95"/>
                  </a:cubicBezTo>
                  <a:cubicBezTo>
                    <a:pt x="208" y="596"/>
                    <a:pt x="208" y="596"/>
                    <a:pt x="208" y="596"/>
                  </a:cubicBezTo>
                  <a:cubicBezTo>
                    <a:pt x="208" y="607"/>
                    <a:pt x="210" y="616"/>
                    <a:pt x="215" y="625"/>
                  </a:cubicBezTo>
                  <a:cubicBezTo>
                    <a:pt x="220" y="633"/>
                    <a:pt x="228" y="639"/>
                    <a:pt x="239" y="644"/>
                  </a:cubicBezTo>
                  <a:cubicBezTo>
                    <a:pt x="246" y="647"/>
                    <a:pt x="257" y="650"/>
                    <a:pt x="273" y="653"/>
                  </a:cubicBezTo>
                  <a:cubicBezTo>
                    <a:pt x="288" y="656"/>
                    <a:pt x="301" y="658"/>
                    <a:pt x="312" y="658"/>
                  </a:cubicBezTo>
                  <a:lnTo>
                    <a:pt x="312"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651">
                <a:defRPr/>
              </a:pPr>
              <a:endParaRPr lang="en-US" dirty="0">
                <a:solidFill>
                  <a:prstClr val="black"/>
                </a:solidFill>
                <a:latin typeface="Arial" pitchFamily="34" charset="0"/>
                <a:cs typeface="Arial" pitchFamily="34" charset="0"/>
              </a:endParaRPr>
            </a:p>
          </p:txBody>
        </p:sp>
        <p:sp>
          <p:nvSpPr>
            <p:cNvPr id="20" name="Freeform 7"/>
            <p:cNvSpPr>
              <a:spLocks/>
            </p:cNvSpPr>
            <p:nvPr/>
          </p:nvSpPr>
          <p:spPr bwMode="auto">
            <a:xfrm>
              <a:off x="2633" y="1303"/>
              <a:ext cx="1126" cy="1714"/>
            </a:xfrm>
            <a:custGeom>
              <a:avLst/>
              <a:gdLst>
                <a:gd name="T0" fmla="*/ 433 w 476"/>
                <a:gd name="T1" fmla="*/ 391 h 723"/>
                <a:gd name="T2" fmla="*/ 466 w 476"/>
                <a:gd name="T3" fmla="*/ 444 h 723"/>
                <a:gd name="T4" fmla="*/ 476 w 476"/>
                <a:gd name="T5" fmla="*/ 512 h 723"/>
                <a:gd name="T6" fmla="*/ 408 w 476"/>
                <a:gd name="T7" fmla="*/ 663 h 723"/>
                <a:gd name="T8" fmla="*/ 240 w 476"/>
                <a:gd name="T9" fmla="*/ 723 h 723"/>
                <a:gd name="T10" fmla="*/ 147 w 476"/>
                <a:gd name="T11" fmla="*/ 708 h 723"/>
                <a:gd name="T12" fmla="*/ 67 w 476"/>
                <a:gd name="T13" fmla="*/ 674 h 723"/>
                <a:gd name="T14" fmla="*/ 46 w 476"/>
                <a:gd name="T15" fmla="*/ 709 h 723"/>
                <a:gd name="T16" fmla="*/ 7 w 476"/>
                <a:gd name="T17" fmla="*/ 709 h 723"/>
                <a:gd name="T18" fmla="*/ 0 w 476"/>
                <a:gd name="T19" fmla="*/ 472 h 723"/>
                <a:gd name="T20" fmla="*/ 40 w 476"/>
                <a:gd name="T21" fmla="*/ 472 h 723"/>
                <a:gd name="T22" fmla="*/ 68 w 476"/>
                <a:gd name="T23" fmla="*/ 551 h 723"/>
                <a:gd name="T24" fmla="*/ 111 w 476"/>
                <a:gd name="T25" fmla="*/ 617 h 723"/>
                <a:gd name="T26" fmla="*/ 171 w 476"/>
                <a:gd name="T27" fmla="*/ 663 h 723"/>
                <a:gd name="T28" fmla="*/ 250 w 476"/>
                <a:gd name="T29" fmla="*/ 680 h 723"/>
                <a:gd name="T30" fmla="*/ 308 w 476"/>
                <a:gd name="T31" fmla="*/ 672 h 723"/>
                <a:gd name="T32" fmla="*/ 349 w 476"/>
                <a:gd name="T33" fmla="*/ 647 h 723"/>
                <a:gd name="T34" fmla="*/ 372 w 476"/>
                <a:gd name="T35" fmla="*/ 609 h 723"/>
                <a:gd name="T36" fmla="*/ 380 w 476"/>
                <a:gd name="T37" fmla="*/ 559 h 723"/>
                <a:gd name="T38" fmla="*/ 357 w 476"/>
                <a:gd name="T39" fmla="*/ 481 h 723"/>
                <a:gd name="T40" fmla="*/ 287 w 476"/>
                <a:gd name="T41" fmla="*/ 427 h 723"/>
                <a:gd name="T42" fmla="*/ 214 w 476"/>
                <a:gd name="T43" fmla="*/ 399 h 723"/>
                <a:gd name="T44" fmla="*/ 143 w 476"/>
                <a:gd name="T45" fmla="*/ 370 h 723"/>
                <a:gd name="T46" fmla="*/ 52 w 476"/>
                <a:gd name="T47" fmla="*/ 301 h 723"/>
                <a:gd name="T48" fmla="*/ 20 w 476"/>
                <a:gd name="T49" fmla="*/ 189 h 723"/>
                <a:gd name="T50" fmla="*/ 36 w 476"/>
                <a:gd name="T51" fmla="*/ 115 h 723"/>
                <a:gd name="T52" fmla="*/ 82 w 476"/>
                <a:gd name="T53" fmla="*/ 54 h 723"/>
                <a:gd name="T54" fmla="*/ 149 w 476"/>
                <a:gd name="T55" fmla="*/ 15 h 723"/>
                <a:gd name="T56" fmla="*/ 229 w 476"/>
                <a:gd name="T57" fmla="*/ 0 h 723"/>
                <a:gd name="T58" fmla="*/ 315 w 476"/>
                <a:gd name="T59" fmla="*/ 15 h 723"/>
                <a:gd name="T60" fmla="*/ 384 w 476"/>
                <a:gd name="T61" fmla="*/ 49 h 723"/>
                <a:gd name="T62" fmla="*/ 404 w 476"/>
                <a:gd name="T63" fmla="*/ 16 h 723"/>
                <a:gd name="T64" fmla="*/ 443 w 476"/>
                <a:gd name="T65" fmla="*/ 16 h 723"/>
                <a:gd name="T66" fmla="*/ 447 w 476"/>
                <a:gd name="T67" fmla="*/ 246 h 723"/>
                <a:gd name="T68" fmla="*/ 407 w 476"/>
                <a:gd name="T69" fmla="*/ 246 h 723"/>
                <a:gd name="T70" fmla="*/ 383 w 476"/>
                <a:gd name="T71" fmla="*/ 170 h 723"/>
                <a:gd name="T72" fmla="*/ 348 w 476"/>
                <a:gd name="T73" fmla="*/ 105 h 723"/>
                <a:gd name="T74" fmla="*/ 297 w 476"/>
                <a:gd name="T75" fmla="*/ 60 h 723"/>
                <a:gd name="T76" fmla="*/ 223 w 476"/>
                <a:gd name="T77" fmla="*/ 43 h 723"/>
                <a:gd name="T78" fmla="*/ 144 w 476"/>
                <a:gd name="T79" fmla="*/ 72 h 723"/>
                <a:gd name="T80" fmla="*/ 111 w 476"/>
                <a:gd name="T81" fmla="*/ 145 h 723"/>
                <a:gd name="T82" fmla="*/ 132 w 476"/>
                <a:gd name="T83" fmla="*/ 220 h 723"/>
                <a:gd name="T84" fmla="*/ 193 w 476"/>
                <a:gd name="T85" fmla="*/ 268 h 723"/>
                <a:gd name="T86" fmla="*/ 263 w 476"/>
                <a:gd name="T87" fmla="*/ 298 h 723"/>
                <a:gd name="T88" fmla="*/ 330 w 476"/>
                <a:gd name="T89" fmla="*/ 324 h 723"/>
                <a:gd name="T90" fmla="*/ 386 w 476"/>
                <a:gd name="T91" fmla="*/ 353 h 723"/>
                <a:gd name="T92" fmla="*/ 433 w 476"/>
                <a:gd name="T93" fmla="*/ 39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6" h="723">
                  <a:moveTo>
                    <a:pt x="433" y="391"/>
                  </a:moveTo>
                  <a:cubicBezTo>
                    <a:pt x="448" y="407"/>
                    <a:pt x="459" y="425"/>
                    <a:pt x="466" y="444"/>
                  </a:cubicBezTo>
                  <a:cubicBezTo>
                    <a:pt x="473" y="464"/>
                    <a:pt x="476" y="486"/>
                    <a:pt x="476" y="512"/>
                  </a:cubicBezTo>
                  <a:cubicBezTo>
                    <a:pt x="476" y="573"/>
                    <a:pt x="454" y="624"/>
                    <a:pt x="408" y="663"/>
                  </a:cubicBezTo>
                  <a:cubicBezTo>
                    <a:pt x="363" y="703"/>
                    <a:pt x="307" y="723"/>
                    <a:pt x="240" y="723"/>
                  </a:cubicBezTo>
                  <a:cubicBezTo>
                    <a:pt x="209" y="723"/>
                    <a:pt x="178" y="718"/>
                    <a:pt x="147" y="708"/>
                  </a:cubicBezTo>
                  <a:cubicBezTo>
                    <a:pt x="116" y="699"/>
                    <a:pt x="89" y="687"/>
                    <a:pt x="67" y="674"/>
                  </a:cubicBezTo>
                  <a:cubicBezTo>
                    <a:pt x="46" y="709"/>
                    <a:pt x="46" y="709"/>
                    <a:pt x="46" y="709"/>
                  </a:cubicBezTo>
                  <a:cubicBezTo>
                    <a:pt x="7" y="709"/>
                    <a:pt x="7" y="709"/>
                    <a:pt x="7" y="709"/>
                  </a:cubicBezTo>
                  <a:cubicBezTo>
                    <a:pt x="0" y="472"/>
                    <a:pt x="0" y="472"/>
                    <a:pt x="0" y="472"/>
                  </a:cubicBezTo>
                  <a:cubicBezTo>
                    <a:pt x="40" y="472"/>
                    <a:pt x="40" y="472"/>
                    <a:pt x="40" y="472"/>
                  </a:cubicBezTo>
                  <a:cubicBezTo>
                    <a:pt x="48" y="501"/>
                    <a:pt x="57" y="528"/>
                    <a:pt x="68" y="551"/>
                  </a:cubicBezTo>
                  <a:cubicBezTo>
                    <a:pt x="79" y="575"/>
                    <a:pt x="94" y="597"/>
                    <a:pt x="111" y="617"/>
                  </a:cubicBezTo>
                  <a:cubicBezTo>
                    <a:pt x="128" y="637"/>
                    <a:pt x="148" y="652"/>
                    <a:pt x="171" y="663"/>
                  </a:cubicBezTo>
                  <a:cubicBezTo>
                    <a:pt x="193" y="675"/>
                    <a:pt x="220" y="680"/>
                    <a:pt x="250" y="680"/>
                  </a:cubicBezTo>
                  <a:cubicBezTo>
                    <a:pt x="272" y="680"/>
                    <a:pt x="292" y="677"/>
                    <a:pt x="308" y="672"/>
                  </a:cubicBezTo>
                  <a:cubicBezTo>
                    <a:pt x="325" y="666"/>
                    <a:pt x="339" y="657"/>
                    <a:pt x="349" y="647"/>
                  </a:cubicBezTo>
                  <a:cubicBezTo>
                    <a:pt x="360" y="636"/>
                    <a:pt x="367" y="623"/>
                    <a:pt x="372" y="609"/>
                  </a:cubicBezTo>
                  <a:cubicBezTo>
                    <a:pt x="377" y="594"/>
                    <a:pt x="380" y="578"/>
                    <a:pt x="380" y="559"/>
                  </a:cubicBezTo>
                  <a:cubicBezTo>
                    <a:pt x="380" y="531"/>
                    <a:pt x="372" y="505"/>
                    <a:pt x="357" y="481"/>
                  </a:cubicBezTo>
                  <a:cubicBezTo>
                    <a:pt x="341" y="457"/>
                    <a:pt x="318" y="439"/>
                    <a:pt x="287" y="427"/>
                  </a:cubicBezTo>
                  <a:cubicBezTo>
                    <a:pt x="266" y="418"/>
                    <a:pt x="241" y="409"/>
                    <a:pt x="214" y="399"/>
                  </a:cubicBezTo>
                  <a:cubicBezTo>
                    <a:pt x="187" y="388"/>
                    <a:pt x="163" y="379"/>
                    <a:pt x="143" y="370"/>
                  </a:cubicBezTo>
                  <a:cubicBezTo>
                    <a:pt x="104" y="352"/>
                    <a:pt x="74" y="329"/>
                    <a:pt x="52" y="301"/>
                  </a:cubicBezTo>
                  <a:cubicBezTo>
                    <a:pt x="30" y="272"/>
                    <a:pt x="20" y="235"/>
                    <a:pt x="20" y="189"/>
                  </a:cubicBezTo>
                  <a:cubicBezTo>
                    <a:pt x="20" y="163"/>
                    <a:pt x="25" y="138"/>
                    <a:pt x="36" y="115"/>
                  </a:cubicBezTo>
                  <a:cubicBezTo>
                    <a:pt x="46" y="93"/>
                    <a:pt x="62" y="72"/>
                    <a:pt x="82" y="54"/>
                  </a:cubicBezTo>
                  <a:cubicBezTo>
                    <a:pt x="101" y="37"/>
                    <a:pt x="123" y="24"/>
                    <a:pt x="149" y="15"/>
                  </a:cubicBezTo>
                  <a:cubicBezTo>
                    <a:pt x="174" y="5"/>
                    <a:pt x="201" y="0"/>
                    <a:pt x="229" y="0"/>
                  </a:cubicBezTo>
                  <a:cubicBezTo>
                    <a:pt x="261" y="0"/>
                    <a:pt x="290" y="5"/>
                    <a:pt x="315" y="15"/>
                  </a:cubicBezTo>
                  <a:cubicBezTo>
                    <a:pt x="340" y="25"/>
                    <a:pt x="363" y="36"/>
                    <a:pt x="384" y="49"/>
                  </a:cubicBezTo>
                  <a:cubicBezTo>
                    <a:pt x="404" y="16"/>
                    <a:pt x="404" y="16"/>
                    <a:pt x="404" y="16"/>
                  </a:cubicBezTo>
                  <a:cubicBezTo>
                    <a:pt x="443" y="16"/>
                    <a:pt x="443" y="16"/>
                    <a:pt x="443" y="16"/>
                  </a:cubicBezTo>
                  <a:cubicBezTo>
                    <a:pt x="447" y="246"/>
                    <a:pt x="447" y="246"/>
                    <a:pt x="447" y="246"/>
                  </a:cubicBezTo>
                  <a:cubicBezTo>
                    <a:pt x="407" y="246"/>
                    <a:pt x="407" y="246"/>
                    <a:pt x="407" y="246"/>
                  </a:cubicBezTo>
                  <a:cubicBezTo>
                    <a:pt x="400" y="219"/>
                    <a:pt x="392" y="194"/>
                    <a:pt x="383" y="170"/>
                  </a:cubicBezTo>
                  <a:cubicBezTo>
                    <a:pt x="374" y="146"/>
                    <a:pt x="363" y="124"/>
                    <a:pt x="348" y="105"/>
                  </a:cubicBezTo>
                  <a:cubicBezTo>
                    <a:pt x="334" y="86"/>
                    <a:pt x="317" y="71"/>
                    <a:pt x="297" y="60"/>
                  </a:cubicBezTo>
                  <a:cubicBezTo>
                    <a:pt x="277" y="48"/>
                    <a:pt x="252" y="43"/>
                    <a:pt x="223" y="43"/>
                  </a:cubicBezTo>
                  <a:cubicBezTo>
                    <a:pt x="192" y="43"/>
                    <a:pt x="165" y="53"/>
                    <a:pt x="144" y="72"/>
                  </a:cubicBezTo>
                  <a:cubicBezTo>
                    <a:pt x="122" y="92"/>
                    <a:pt x="111" y="117"/>
                    <a:pt x="111" y="145"/>
                  </a:cubicBezTo>
                  <a:cubicBezTo>
                    <a:pt x="111" y="175"/>
                    <a:pt x="118" y="200"/>
                    <a:pt x="132" y="220"/>
                  </a:cubicBezTo>
                  <a:cubicBezTo>
                    <a:pt x="146" y="239"/>
                    <a:pt x="166" y="256"/>
                    <a:pt x="193" y="268"/>
                  </a:cubicBezTo>
                  <a:cubicBezTo>
                    <a:pt x="217" y="280"/>
                    <a:pt x="240" y="290"/>
                    <a:pt x="263" y="298"/>
                  </a:cubicBezTo>
                  <a:cubicBezTo>
                    <a:pt x="286" y="306"/>
                    <a:pt x="308" y="315"/>
                    <a:pt x="330" y="324"/>
                  </a:cubicBezTo>
                  <a:cubicBezTo>
                    <a:pt x="349" y="333"/>
                    <a:pt x="368" y="342"/>
                    <a:pt x="386" y="353"/>
                  </a:cubicBezTo>
                  <a:cubicBezTo>
                    <a:pt x="404" y="364"/>
                    <a:pt x="420" y="377"/>
                    <a:pt x="433" y="3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651">
                <a:defRPr/>
              </a:pPr>
              <a:endParaRPr lang="en-US" dirty="0">
                <a:solidFill>
                  <a:prstClr val="black"/>
                </a:solidFill>
                <a:latin typeface="Arial" pitchFamily="34" charset="0"/>
                <a:cs typeface="Arial" pitchFamily="34" charset="0"/>
              </a:endParaRPr>
            </a:p>
          </p:txBody>
        </p:sp>
        <p:sp>
          <p:nvSpPr>
            <p:cNvPr id="21" name="Freeform 8"/>
            <p:cNvSpPr>
              <a:spLocks noEditPoints="1"/>
            </p:cNvSpPr>
            <p:nvPr/>
          </p:nvSpPr>
          <p:spPr bwMode="auto">
            <a:xfrm>
              <a:off x="3804" y="1317"/>
              <a:ext cx="1689" cy="1667"/>
            </a:xfrm>
            <a:custGeom>
              <a:avLst/>
              <a:gdLst>
                <a:gd name="T0" fmla="*/ 714 w 714"/>
                <a:gd name="T1" fmla="*/ 703 h 703"/>
                <a:gd name="T2" fmla="*/ 426 w 714"/>
                <a:gd name="T3" fmla="*/ 703 h 703"/>
                <a:gd name="T4" fmla="*/ 426 w 714"/>
                <a:gd name="T5" fmla="*/ 668 h 703"/>
                <a:gd name="T6" fmla="*/ 489 w 714"/>
                <a:gd name="T7" fmla="*/ 658 h 703"/>
                <a:gd name="T8" fmla="*/ 514 w 714"/>
                <a:gd name="T9" fmla="*/ 640 h 703"/>
                <a:gd name="T10" fmla="*/ 513 w 714"/>
                <a:gd name="T11" fmla="*/ 629 h 703"/>
                <a:gd name="T12" fmla="*/ 511 w 714"/>
                <a:gd name="T13" fmla="*/ 618 h 703"/>
                <a:gd name="T14" fmla="*/ 453 w 714"/>
                <a:gd name="T15" fmla="*/ 463 h 703"/>
                <a:gd name="T16" fmla="*/ 210 w 714"/>
                <a:gd name="T17" fmla="*/ 463 h 703"/>
                <a:gd name="T18" fmla="*/ 188 w 714"/>
                <a:gd name="T19" fmla="*/ 523 h 703"/>
                <a:gd name="T20" fmla="*/ 172 w 714"/>
                <a:gd name="T21" fmla="*/ 569 h 703"/>
                <a:gd name="T22" fmla="*/ 163 w 714"/>
                <a:gd name="T23" fmla="*/ 604 h 703"/>
                <a:gd name="T24" fmla="*/ 161 w 714"/>
                <a:gd name="T25" fmla="*/ 625 h 703"/>
                <a:gd name="T26" fmla="*/ 192 w 714"/>
                <a:gd name="T27" fmla="*/ 655 h 703"/>
                <a:gd name="T28" fmla="*/ 261 w 714"/>
                <a:gd name="T29" fmla="*/ 668 h 703"/>
                <a:gd name="T30" fmla="*/ 261 w 714"/>
                <a:gd name="T31" fmla="*/ 703 h 703"/>
                <a:gd name="T32" fmla="*/ 0 w 714"/>
                <a:gd name="T33" fmla="*/ 703 h 703"/>
                <a:gd name="T34" fmla="*/ 0 w 714"/>
                <a:gd name="T35" fmla="*/ 668 h 703"/>
                <a:gd name="T36" fmla="*/ 32 w 714"/>
                <a:gd name="T37" fmla="*/ 662 h 703"/>
                <a:gd name="T38" fmla="*/ 63 w 714"/>
                <a:gd name="T39" fmla="*/ 650 h 703"/>
                <a:gd name="T40" fmla="*/ 93 w 714"/>
                <a:gd name="T41" fmla="*/ 622 h 703"/>
                <a:gd name="T42" fmla="*/ 114 w 714"/>
                <a:gd name="T43" fmla="*/ 583 h 703"/>
                <a:gd name="T44" fmla="*/ 230 w 714"/>
                <a:gd name="T45" fmla="*/ 290 h 703"/>
                <a:gd name="T46" fmla="*/ 342 w 714"/>
                <a:gd name="T47" fmla="*/ 0 h 703"/>
                <a:gd name="T48" fmla="*/ 381 w 714"/>
                <a:gd name="T49" fmla="*/ 0 h 703"/>
                <a:gd name="T50" fmla="*/ 612 w 714"/>
                <a:gd name="T51" fmla="*/ 598 h 703"/>
                <a:gd name="T52" fmla="*/ 629 w 714"/>
                <a:gd name="T53" fmla="*/ 628 h 703"/>
                <a:gd name="T54" fmla="*/ 655 w 714"/>
                <a:gd name="T55" fmla="*/ 651 h 703"/>
                <a:gd name="T56" fmla="*/ 684 w 714"/>
                <a:gd name="T57" fmla="*/ 663 h 703"/>
                <a:gd name="T58" fmla="*/ 714 w 714"/>
                <a:gd name="T59" fmla="*/ 668 h 703"/>
                <a:gd name="T60" fmla="*/ 714 w 714"/>
                <a:gd name="T61" fmla="*/ 703 h 703"/>
                <a:gd name="T62" fmla="*/ 435 w 714"/>
                <a:gd name="T63" fmla="*/ 420 h 703"/>
                <a:gd name="T64" fmla="*/ 330 w 714"/>
                <a:gd name="T65" fmla="*/ 151 h 703"/>
                <a:gd name="T66" fmla="*/ 227 w 714"/>
                <a:gd name="T67" fmla="*/ 420 h 703"/>
                <a:gd name="T68" fmla="*/ 435 w 714"/>
                <a:gd name="T69" fmla="*/ 42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4" h="703">
                  <a:moveTo>
                    <a:pt x="714" y="703"/>
                  </a:moveTo>
                  <a:cubicBezTo>
                    <a:pt x="426" y="703"/>
                    <a:pt x="426" y="703"/>
                    <a:pt x="426" y="703"/>
                  </a:cubicBezTo>
                  <a:cubicBezTo>
                    <a:pt x="426" y="668"/>
                    <a:pt x="426" y="668"/>
                    <a:pt x="426" y="668"/>
                  </a:cubicBezTo>
                  <a:cubicBezTo>
                    <a:pt x="451" y="666"/>
                    <a:pt x="473" y="663"/>
                    <a:pt x="489" y="658"/>
                  </a:cubicBezTo>
                  <a:cubicBezTo>
                    <a:pt x="506" y="653"/>
                    <a:pt x="514" y="647"/>
                    <a:pt x="514" y="640"/>
                  </a:cubicBezTo>
                  <a:cubicBezTo>
                    <a:pt x="514" y="637"/>
                    <a:pt x="514" y="634"/>
                    <a:pt x="513" y="629"/>
                  </a:cubicBezTo>
                  <a:cubicBezTo>
                    <a:pt x="513" y="625"/>
                    <a:pt x="512" y="621"/>
                    <a:pt x="511" y="618"/>
                  </a:cubicBezTo>
                  <a:cubicBezTo>
                    <a:pt x="453" y="463"/>
                    <a:pt x="453" y="463"/>
                    <a:pt x="453" y="463"/>
                  </a:cubicBezTo>
                  <a:cubicBezTo>
                    <a:pt x="210" y="463"/>
                    <a:pt x="210" y="463"/>
                    <a:pt x="210" y="463"/>
                  </a:cubicBezTo>
                  <a:cubicBezTo>
                    <a:pt x="201" y="486"/>
                    <a:pt x="193" y="506"/>
                    <a:pt x="188" y="523"/>
                  </a:cubicBezTo>
                  <a:cubicBezTo>
                    <a:pt x="182" y="539"/>
                    <a:pt x="177" y="555"/>
                    <a:pt x="172" y="569"/>
                  </a:cubicBezTo>
                  <a:cubicBezTo>
                    <a:pt x="168" y="583"/>
                    <a:pt x="165" y="595"/>
                    <a:pt x="163" y="604"/>
                  </a:cubicBezTo>
                  <a:cubicBezTo>
                    <a:pt x="162" y="612"/>
                    <a:pt x="161" y="620"/>
                    <a:pt x="161" y="625"/>
                  </a:cubicBezTo>
                  <a:cubicBezTo>
                    <a:pt x="161" y="638"/>
                    <a:pt x="171" y="648"/>
                    <a:pt x="192" y="655"/>
                  </a:cubicBezTo>
                  <a:cubicBezTo>
                    <a:pt x="212" y="663"/>
                    <a:pt x="235" y="667"/>
                    <a:pt x="261" y="668"/>
                  </a:cubicBezTo>
                  <a:cubicBezTo>
                    <a:pt x="261" y="703"/>
                    <a:pt x="261" y="703"/>
                    <a:pt x="261" y="703"/>
                  </a:cubicBezTo>
                  <a:cubicBezTo>
                    <a:pt x="0" y="703"/>
                    <a:pt x="0" y="703"/>
                    <a:pt x="0" y="703"/>
                  </a:cubicBezTo>
                  <a:cubicBezTo>
                    <a:pt x="0" y="668"/>
                    <a:pt x="0" y="668"/>
                    <a:pt x="0" y="668"/>
                  </a:cubicBezTo>
                  <a:cubicBezTo>
                    <a:pt x="9" y="667"/>
                    <a:pt x="19" y="666"/>
                    <a:pt x="32" y="662"/>
                  </a:cubicBezTo>
                  <a:cubicBezTo>
                    <a:pt x="45" y="659"/>
                    <a:pt x="55" y="655"/>
                    <a:pt x="63" y="650"/>
                  </a:cubicBezTo>
                  <a:cubicBezTo>
                    <a:pt x="76" y="641"/>
                    <a:pt x="86" y="632"/>
                    <a:pt x="93" y="622"/>
                  </a:cubicBezTo>
                  <a:cubicBezTo>
                    <a:pt x="101" y="613"/>
                    <a:pt x="108" y="600"/>
                    <a:pt x="114" y="583"/>
                  </a:cubicBezTo>
                  <a:cubicBezTo>
                    <a:pt x="149" y="496"/>
                    <a:pt x="188" y="398"/>
                    <a:pt x="230" y="290"/>
                  </a:cubicBezTo>
                  <a:cubicBezTo>
                    <a:pt x="272" y="181"/>
                    <a:pt x="309" y="85"/>
                    <a:pt x="342" y="0"/>
                  </a:cubicBezTo>
                  <a:cubicBezTo>
                    <a:pt x="381" y="0"/>
                    <a:pt x="381" y="0"/>
                    <a:pt x="381" y="0"/>
                  </a:cubicBezTo>
                  <a:cubicBezTo>
                    <a:pt x="612" y="598"/>
                    <a:pt x="612" y="598"/>
                    <a:pt x="612" y="598"/>
                  </a:cubicBezTo>
                  <a:cubicBezTo>
                    <a:pt x="617" y="610"/>
                    <a:pt x="622" y="621"/>
                    <a:pt x="629" y="628"/>
                  </a:cubicBezTo>
                  <a:cubicBezTo>
                    <a:pt x="635" y="636"/>
                    <a:pt x="643" y="644"/>
                    <a:pt x="655" y="651"/>
                  </a:cubicBezTo>
                  <a:cubicBezTo>
                    <a:pt x="662" y="656"/>
                    <a:pt x="672" y="660"/>
                    <a:pt x="684" y="663"/>
                  </a:cubicBezTo>
                  <a:cubicBezTo>
                    <a:pt x="696" y="666"/>
                    <a:pt x="706" y="668"/>
                    <a:pt x="714" y="668"/>
                  </a:cubicBezTo>
                  <a:lnTo>
                    <a:pt x="714" y="703"/>
                  </a:lnTo>
                  <a:close/>
                  <a:moveTo>
                    <a:pt x="435" y="420"/>
                  </a:moveTo>
                  <a:cubicBezTo>
                    <a:pt x="330" y="151"/>
                    <a:pt x="330" y="151"/>
                    <a:pt x="330" y="151"/>
                  </a:cubicBezTo>
                  <a:cubicBezTo>
                    <a:pt x="227" y="420"/>
                    <a:pt x="227" y="420"/>
                    <a:pt x="227" y="420"/>
                  </a:cubicBezTo>
                  <a:lnTo>
                    <a:pt x="435" y="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651">
                <a:defRPr/>
              </a:pPr>
              <a:endParaRPr lang="en-US" dirty="0">
                <a:solidFill>
                  <a:prstClr val="black"/>
                </a:solidFill>
                <a:latin typeface="Arial" pitchFamily="34" charset="0"/>
                <a:cs typeface="Arial" pitchFamily="34" charset="0"/>
              </a:endParaRPr>
            </a:p>
          </p:txBody>
        </p:sp>
      </p:grpSp>
      <p:sp>
        <p:nvSpPr>
          <p:cNvPr id="22" name="Right Triangle 21"/>
          <p:cNvSpPr>
            <a:spLocks noChangeArrowheads="1"/>
          </p:cNvSpPr>
          <p:nvPr/>
        </p:nvSpPr>
        <p:spPr bwMode="auto">
          <a:xfrm flipH="1">
            <a:off x="5651500" y="746592"/>
            <a:ext cx="3492500" cy="6111408"/>
          </a:xfrm>
          <a:prstGeom prst="rtTriangle">
            <a:avLst/>
          </a:prstGeom>
          <a:solidFill>
            <a:srgbClr val="FF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91365" tIns="45683" rIns="91365" bIns="45683" anchor="ctr"/>
          <a:lstStyle>
            <a:lvl1pPr defTabSz="1017588" eaLnBrk="0" hangingPunct="0">
              <a:defRPr sz="2400" b="1">
                <a:solidFill>
                  <a:schemeClr val="bg1"/>
                </a:solidFill>
                <a:latin typeface="Arial" charset="0"/>
              </a:defRPr>
            </a:lvl1pPr>
            <a:lvl2pPr marL="742950" indent="-285750" defTabSz="1017588" eaLnBrk="0" hangingPunct="0">
              <a:defRPr sz="2400" b="1">
                <a:solidFill>
                  <a:schemeClr val="bg1"/>
                </a:solidFill>
                <a:latin typeface="Arial" charset="0"/>
              </a:defRPr>
            </a:lvl2pPr>
            <a:lvl3pPr marL="1143000" indent="-228600" defTabSz="1017588" eaLnBrk="0" hangingPunct="0">
              <a:defRPr sz="2400" b="1">
                <a:solidFill>
                  <a:schemeClr val="bg1"/>
                </a:solidFill>
                <a:latin typeface="Arial" charset="0"/>
              </a:defRPr>
            </a:lvl3pPr>
            <a:lvl4pPr marL="1600200" indent="-228600" defTabSz="1017588" eaLnBrk="0" hangingPunct="0">
              <a:defRPr sz="2400" b="1">
                <a:solidFill>
                  <a:schemeClr val="bg1"/>
                </a:solidFill>
                <a:latin typeface="Arial" charset="0"/>
              </a:defRPr>
            </a:lvl4pPr>
            <a:lvl5pPr marL="2057400" indent="-228600" defTabSz="1017588" eaLnBrk="0" hangingPunct="0">
              <a:defRPr sz="2400" b="1">
                <a:solidFill>
                  <a:schemeClr val="bg1"/>
                </a:solidFill>
                <a:latin typeface="Arial" charset="0"/>
              </a:defRPr>
            </a:lvl5pPr>
            <a:lvl6pPr marL="2514600" indent="-228600" defTabSz="1017588" eaLnBrk="0" fontAlgn="base" hangingPunct="0">
              <a:spcBef>
                <a:spcPct val="0"/>
              </a:spcBef>
              <a:spcAft>
                <a:spcPct val="0"/>
              </a:spcAft>
              <a:defRPr sz="2400" b="1">
                <a:solidFill>
                  <a:schemeClr val="bg1"/>
                </a:solidFill>
                <a:latin typeface="Arial" charset="0"/>
              </a:defRPr>
            </a:lvl6pPr>
            <a:lvl7pPr marL="2971800" indent="-228600" defTabSz="1017588" eaLnBrk="0" fontAlgn="base" hangingPunct="0">
              <a:spcBef>
                <a:spcPct val="0"/>
              </a:spcBef>
              <a:spcAft>
                <a:spcPct val="0"/>
              </a:spcAft>
              <a:defRPr sz="2400" b="1">
                <a:solidFill>
                  <a:schemeClr val="bg1"/>
                </a:solidFill>
                <a:latin typeface="Arial" charset="0"/>
              </a:defRPr>
            </a:lvl7pPr>
            <a:lvl8pPr marL="3429000" indent="-228600" defTabSz="1017588" eaLnBrk="0" fontAlgn="base" hangingPunct="0">
              <a:spcBef>
                <a:spcPct val="0"/>
              </a:spcBef>
              <a:spcAft>
                <a:spcPct val="0"/>
              </a:spcAft>
              <a:defRPr sz="2400" b="1">
                <a:solidFill>
                  <a:schemeClr val="bg1"/>
                </a:solidFill>
                <a:latin typeface="Arial" charset="0"/>
              </a:defRPr>
            </a:lvl8pPr>
            <a:lvl9pPr marL="3886200" indent="-228600" defTabSz="1017588" eaLnBrk="0" fontAlgn="base" hangingPunct="0">
              <a:spcBef>
                <a:spcPct val="0"/>
              </a:spcBef>
              <a:spcAft>
                <a:spcPct val="0"/>
              </a:spcAft>
              <a:defRPr sz="2400" b="1">
                <a:solidFill>
                  <a:schemeClr val="bg1"/>
                </a:solidFill>
                <a:latin typeface="Arial" charset="0"/>
              </a:defRPr>
            </a:lvl9pPr>
          </a:lstStyle>
          <a:p>
            <a:pPr algn="ctr" eaLnBrk="1" fontAlgn="base" hangingPunct="1">
              <a:spcBef>
                <a:spcPct val="0"/>
              </a:spcBef>
              <a:spcAft>
                <a:spcPct val="0"/>
              </a:spcAft>
              <a:defRPr/>
            </a:pPr>
            <a:endParaRPr lang="en-US" altLang="en-US" sz="1800" b="0" dirty="0" smtClean="0">
              <a:solidFill>
                <a:srgbClr val="FFFFFF"/>
              </a:solidFill>
              <a:cs typeface="Arial" charset="0"/>
            </a:endParaRPr>
          </a:p>
        </p:txBody>
      </p:sp>
      <p:pic>
        <p:nvPicPr>
          <p:cNvPr id="23" name="Picture 7" descr="OECD_TEXT_20cm.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9148" y="5961532"/>
            <a:ext cx="2059420" cy="63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슬라이드 번호 개체 틀 38"/>
          <p:cNvSpPr txBox="1">
            <a:spLocks/>
          </p:cNvSpPr>
          <p:nvPr/>
        </p:nvSpPr>
        <p:spPr bwMode="auto">
          <a:xfrm>
            <a:off x="6553494" y="6356537"/>
            <a:ext cx="2133023" cy="36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5" tIns="45683" rIns="91365" bIns="45683" anchor="ctr"/>
          <a:lstStyle>
            <a:lvl1pPr defTabSz="1017588" eaLnBrk="0" hangingPunct="0">
              <a:defRPr sz="2400" b="1">
                <a:solidFill>
                  <a:schemeClr val="bg1"/>
                </a:solidFill>
                <a:latin typeface="Arial" charset="0"/>
              </a:defRPr>
            </a:lvl1pPr>
            <a:lvl2pPr marL="742950" indent="-285750" defTabSz="1017588" eaLnBrk="0" hangingPunct="0">
              <a:defRPr sz="2400" b="1">
                <a:solidFill>
                  <a:schemeClr val="bg1"/>
                </a:solidFill>
                <a:latin typeface="Arial" charset="0"/>
              </a:defRPr>
            </a:lvl2pPr>
            <a:lvl3pPr marL="1143000" indent="-228600" defTabSz="1017588" eaLnBrk="0" hangingPunct="0">
              <a:defRPr sz="2400" b="1">
                <a:solidFill>
                  <a:schemeClr val="bg1"/>
                </a:solidFill>
                <a:latin typeface="Arial" charset="0"/>
              </a:defRPr>
            </a:lvl3pPr>
            <a:lvl4pPr marL="1600200" indent="-228600" defTabSz="1017588" eaLnBrk="0" hangingPunct="0">
              <a:defRPr sz="2400" b="1">
                <a:solidFill>
                  <a:schemeClr val="bg1"/>
                </a:solidFill>
                <a:latin typeface="Arial" charset="0"/>
              </a:defRPr>
            </a:lvl4pPr>
            <a:lvl5pPr marL="2057400" indent="-228600" defTabSz="1017588" eaLnBrk="0" hangingPunct="0">
              <a:defRPr sz="2400" b="1">
                <a:solidFill>
                  <a:schemeClr val="bg1"/>
                </a:solidFill>
                <a:latin typeface="Arial" charset="0"/>
              </a:defRPr>
            </a:lvl5pPr>
            <a:lvl6pPr marL="2514600" indent="-228600" defTabSz="1017588" eaLnBrk="0" fontAlgn="base" hangingPunct="0">
              <a:spcBef>
                <a:spcPct val="0"/>
              </a:spcBef>
              <a:spcAft>
                <a:spcPct val="0"/>
              </a:spcAft>
              <a:defRPr sz="2400" b="1">
                <a:solidFill>
                  <a:schemeClr val="bg1"/>
                </a:solidFill>
                <a:latin typeface="Arial" charset="0"/>
              </a:defRPr>
            </a:lvl6pPr>
            <a:lvl7pPr marL="2971800" indent="-228600" defTabSz="1017588" eaLnBrk="0" fontAlgn="base" hangingPunct="0">
              <a:spcBef>
                <a:spcPct val="0"/>
              </a:spcBef>
              <a:spcAft>
                <a:spcPct val="0"/>
              </a:spcAft>
              <a:defRPr sz="2400" b="1">
                <a:solidFill>
                  <a:schemeClr val="bg1"/>
                </a:solidFill>
                <a:latin typeface="Arial" charset="0"/>
              </a:defRPr>
            </a:lvl7pPr>
            <a:lvl8pPr marL="3429000" indent="-228600" defTabSz="1017588" eaLnBrk="0" fontAlgn="base" hangingPunct="0">
              <a:spcBef>
                <a:spcPct val="0"/>
              </a:spcBef>
              <a:spcAft>
                <a:spcPct val="0"/>
              </a:spcAft>
              <a:defRPr sz="2400" b="1">
                <a:solidFill>
                  <a:schemeClr val="bg1"/>
                </a:solidFill>
                <a:latin typeface="Arial" charset="0"/>
              </a:defRPr>
            </a:lvl8pPr>
            <a:lvl9pPr marL="3886200" indent="-228600" defTabSz="1017588" eaLnBrk="0" fontAlgn="base" hangingPunct="0">
              <a:spcBef>
                <a:spcPct val="0"/>
              </a:spcBef>
              <a:spcAft>
                <a:spcPct val="0"/>
              </a:spcAft>
              <a:defRPr sz="2400" b="1">
                <a:solidFill>
                  <a:schemeClr val="bg1"/>
                </a:solidFill>
                <a:latin typeface="Arial" charset="0"/>
              </a:defRPr>
            </a:lvl9pPr>
          </a:lstStyle>
          <a:p>
            <a:pPr algn="r" eaLnBrk="1" fontAlgn="base" latinLnBrk="1" hangingPunct="1">
              <a:spcBef>
                <a:spcPct val="0"/>
              </a:spcBef>
              <a:spcAft>
                <a:spcPct val="0"/>
              </a:spcAft>
              <a:defRPr/>
            </a:pPr>
            <a:fld id="{30A43BB9-94DE-46D6-A63F-2E48B8F898E1}" type="slidenum">
              <a:rPr lang="en-US" altLang="en-US" sz="1200" b="0" smtClean="0">
                <a:solidFill>
                  <a:srgbClr val="898989"/>
                </a:solidFill>
                <a:cs typeface="Arial" charset="0"/>
              </a:rPr>
              <a:pPr algn="r" eaLnBrk="1" fontAlgn="base" latinLnBrk="1" hangingPunct="1">
                <a:spcBef>
                  <a:spcPct val="0"/>
                </a:spcBef>
                <a:spcAft>
                  <a:spcPct val="0"/>
                </a:spcAft>
                <a:defRPr/>
              </a:pPr>
              <a:t>‹#›</a:t>
            </a:fld>
            <a:endParaRPr lang="en-US" altLang="en-US" sz="1200" b="0" dirty="0" smtClean="0">
              <a:solidFill>
                <a:srgbClr val="898989"/>
              </a:solidFill>
              <a:cs typeface="Arial" charset="0"/>
            </a:endParaRPr>
          </a:p>
        </p:txBody>
      </p:sp>
      <p:sp>
        <p:nvSpPr>
          <p:cNvPr id="3" name="부제목 2"/>
          <p:cNvSpPr>
            <a:spLocks noGrp="1"/>
          </p:cNvSpPr>
          <p:nvPr>
            <p:ph type="subTitle" idx="1"/>
          </p:nvPr>
        </p:nvSpPr>
        <p:spPr>
          <a:xfrm>
            <a:off x="323528" y="1268760"/>
            <a:ext cx="4176464" cy="1752600"/>
          </a:xfrm>
        </p:spPr>
        <p:txBody>
          <a:bodyPr>
            <a:normAutofit/>
          </a:bodyPr>
          <a:lstStyle>
            <a:lvl1pPr marL="0" indent="0" algn="l">
              <a:buNone/>
              <a:defRPr sz="2800" i="1">
                <a:solidFill>
                  <a:schemeClr val="bg1">
                    <a:lumMod val="85000"/>
                  </a:schemeClr>
                </a:solidFill>
                <a:latin typeface="Arial" pitchFamily="34" charset="0"/>
                <a:cs typeface="Arial" pitchFamily="34" charset="0"/>
              </a:defRPr>
            </a:lvl1pPr>
            <a:lvl2pPr marL="456827" indent="0" algn="ctr">
              <a:buNone/>
              <a:defRPr>
                <a:solidFill>
                  <a:schemeClr val="tx1">
                    <a:tint val="75000"/>
                  </a:schemeClr>
                </a:solidFill>
              </a:defRPr>
            </a:lvl2pPr>
            <a:lvl3pPr marL="913651" indent="0" algn="ctr">
              <a:buNone/>
              <a:defRPr>
                <a:solidFill>
                  <a:schemeClr val="tx1">
                    <a:tint val="75000"/>
                  </a:schemeClr>
                </a:solidFill>
              </a:defRPr>
            </a:lvl3pPr>
            <a:lvl4pPr marL="1370479" indent="0" algn="ctr">
              <a:buNone/>
              <a:defRPr>
                <a:solidFill>
                  <a:schemeClr val="tx1">
                    <a:tint val="75000"/>
                  </a:schemeClr>
                </a:solidFill>
              </a:defRPr>
            </a:lvl4pPr>
            <a:lvl5pPr marL="1827303" indent="0" algn="ctr">
              <a:buNone/>
              <a:defRPr>
                <a:solidFill>
                  <a:schemeClr val="tx1">
                    <a:tint val="75000"/>
                  </a:schemeClr>
                </a:solidFill>
              </a:defRPr>
            </a:lvl5pPr>
            <a:lvl6pPr marL="2284131" indent="0" algn="ctr">
              <a:buNone/>
              <a:defRPr>
                <a:solidFill>
                  <a:schemeClr val="tx1">
                    <a:tint val="75000"/>
                  </a:schemeClr>
                </a:solidFill>
              </a:defRPr>
            </a:lvl6pPr>
            <a:lvl7pPr marL="2740955" indent="0" algn="ctr">
              <a:buNone/>
              <a:defRPr>
                <a:solidFill>
                  <a:schemeClr val="tx1">
                    <a:tint val="75000"/>
                  </a:schemeClr>
                </a:solidFill>
              </a:defRPr>
            </a:lvl7pPr>
            <a:lvl8pPr marL="3197782" indent="0" algn="ctr">
              <a:buNone/>
              <a:defRPr>
                <a:solidFill>
                  <a:schemeClr val="tx1">
                    <a:tint val="75000"/>
                  </a:schemeClr>
                </a:solidFill>
              </a:defRPr>
            </a:lvl8pPr>
            <a:lvl9pPr marL="3654606" indent="0" algn="ctr">
              <a:buNone/>
              <a:defRPr>
                <a:solidFill>
                  <a:schemeClr val="tx1">
                    <a:tint val="75000"/>
                  </a:schemeClr>
                </a:solidFill>
              </a:defRPr>
            </a:lvl9pPr>
          </a:lstStyle>
          <a:p>
            <a:r>
              <a:rPr lang="en-US" altLang="ko-KR" smtClean="0"/>
              <a:t>Click to edit Master subtitle style</a:t>
            </a:r>
            <a:endParaRPr lang="ko-KR" altLang="en-US" dirty="0"/>
          </a:p>
        </p:txBody>
      </p:sp>
      <p:sp>
        <p:nvSpPr>
          <p:cNvPr id="33" name="제목 32"/>
          <p:cNvSpPr>
            <a:spLocks noGrp="1"/>
          </p:cNvSpPr>
          <p:nvPr>
            <p:ph type="title"/>
          </p:nvPr>
        </p:nvSpPr>
        <p:spPr>
          <a:xfrm>
            <a:off x="323528" y="620688"/>
            <a:ext cx="5050904" cy="648072"/>
          </a:xfrm>
        </p:spPr>
        <p:txBody>
          <a:bodyPr>
            <a:normAutofit/>
          </a:bodyPr>
          <a:lstStyle>
            <a:lvl1pPr algn="l">
              <a:defRPr sz="4000" b="1">
                <a:solidFill>
                  <a:schemeClr val="bg1"/>
                </a:solidFill>
                <a:latin typeface="Arial" pitchFamily="34" charset="0"/>
                <a:cs typeface="Arial" pitchFamily="34" charset="0"/>
              </a:defRPr>
            </a:lvl1pPr>
          </a:lstStyle>
          <a:p>
            <a:r>
              <a:rPr lang="en-US" altLang="ko-KR" smtClean="0"/>
              <a:t>Click to edit Master title style</a:t>
            </a:r>
            <a:endParaRPr lang="ko-KR" altLang="en-US" dirty="0"/>
          </a:p>
        </p:txBody>
      </p:sp>
    </p:spTree>
    <p:extLst>
      <p:ext uri="{BB962C8B-B14F-4D97-AF65-F5344CB8AC3E}">
        <p14:creationId xmlns:p14="http://schemas.microsoft.com/office/powerpoint/2010/main" val="38567529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제목 및 내용">
    <p:spTree>
      <p:nvGrpSpPr>
        <p:cNvPr id="1" name=""/>
        <p:cNvGrpSpPr/>
        <p:nvPr/>
      </p:nvGrpSpPr>
      <p:grpSpPr>
        <a:xfrm>
          <a:off x="0" y="0"/>
          <a:ext cx="0" cy="0"/>
          <a:chOff x="0" y="0"/>
          <a:chExt cx="0" cy="0"/>
        </a:xfrm>
      </p:grpSpPr>
      <p:sp>
        <p:nvSpPr>
          <p:cNvPr id="4" name="평행 사변형 7"/>
          <p:cNvSpPr/>
          <p:nvPr/>
        </p:nvSpPr>
        <p:spPr>
          <a:xfrm>
            <a:off x="-180393" y="4"/>
            <a:ext cx="9288319" cy="672353"/>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anchor="ctr"/>
          <a:lstStyle/>
          <a:p>
            <a:pPr algn="ctr" defTabSz="913651">
              <a:defRPr/>
            </a:pPr>
            <a:endParaRPr lang="ko-KR" altLang="en-US">
              <a:solidFill>
                <a:prstClr val="white"/>
              </a:solidFill>
              <a:latin typeface="Arial" pitchFamily="34" charset="0"/>
              <a:cs typeface="Arial" pitchFamily="34" charset="0"/>
            </a:endParaRPr>
          </a:p>
        </p:txBody>
      </p:sp>
      <p:sp>
        <p:nvSpPr>
          <p:cNvPr id="5" name="평행 사변형 8"/>
          <p:cNvSpPr/>
          <p:nvPr/>
        </p:nvSpPr>
        <p:spPr>
          <a:xfrm>
            <a:off x="-541189" y="4"/>
            <a:ext cx="8569615" cy="672353"/>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anchor="ctr"/>
          <a:lstStyle/>
          <a:p>
            <a:pPr algn="ctr" defTabSz="913651">
              <a:defRPr/>
            </a:pPr>
            <a:endParaRPr lang="ko-KR" altLang="en-US">
              <a:solidFill>
                <a:prstClr val="white"/>
              </a:solidFill>
              <a:latin typeface="Arial" pitchFamily="34" charset="0"/>
              <a:cs typeface="Arial" pitchFamily="34" charset="0"/>
            </a:endParaRPr>
          </a:p>
        </p:txBody>
      </p:sp>
      <p:sp>
        <p:nvSpPr>
          <p:cNvPr id="6" name="평행 사변형 9"/>
          <p:cNvSpPr/>
          <p:nvPr/>
        </p:nvSpPr>
        <p:spPr>
          <a:xfrm>
            <a:off x="-532534" y="4"/>
            <a:ext cx="1359478" cy="672353"/>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anchor="ctr"/>
          <a:lstStyle/>
          <a:p>
            <a:pPr algn="ctr" defTabSz="913651">
              <a:defRPr/>
            </a:pPr>
            <a:endParaRPr lang="ko-KR" altLang="en-US">
              <a:solidFill>
                <a:prstClr val="white"/>
              </a:solidFill>
              <a:latin typeface="Arial" pitchFamily="34" charset="0"/>
              <a:cs typeface="Arial" pitchFamily="34" charset="0"/>
            </a:endParaRPr>
          </a:p>
        </p:txBody>
      </p:sp>
      <p:sp>
        <p:nvSpPr>
          <p:cNvPr id="28" name="내용 개체 틀 27"/>
          <p:cNvSpPr>
            <a:spLocks noGrp="1"/>
          </p:cNvSpPr>
          <p:nvPr>
            <p:ph sz="quarter" idx="16"/>
          </p:nvPr>
        </p:nvSpPr>
        <p:spPr>
          <a:xfrm>
            <a:off x="468320" y="1125539"/>
            <a:ext cx="8135937" cy="5327650"/>
          </a:xfrm>
        </p:spPr>
        <p:txBody>
          <a:bodyPr/>
          <a:lstStyle>
            <a:lvl1pPr>
              <a:defRPr>
                <a:solidFill>
                  <a:srgbClr val="278D99"/>
                </a:solidFill>
                <a:latin typeface="Arial" pitchFamily="34" charset="0"/>
                <a:cs typeface="Arial" pitchFamily="34" charset="0"/>
              </a:defRPr>
            </a:lvl1pPr>
            <a:lvl2pPr>
              <a:defRPr>
                <a:solidFill>
                  <a:srgbClr val="278D99"/>
                </a:solidFill>
                <a:latin typeface="Arial" pitchFamily="34" charset="0"/>
                <a:cs typeface="Arial" pitchFamily="34" charset="0"/>
              </a:defRPr>
            </a:lvl2pPr>
            <a:lvl3pPr>
              <a:defRPr>
                <a:solidFill>
                  <a:srgbClr val="278D99"/>
                </a:solidFill>
                <a:latin typeface="Arial" pitchFamily="34" charset="0"/>
                <a:cs typeface="Arial" pitchFamily="34" charset="0"/>
              </a:defRPr>
            </a:lvl3pPr>
            <a:lvl4pPr>
              <a:defRPr>
                <a:solidFill>
                  <a:srgbClr val="278D99"/>
                </a:solidFill>
                <a:latin typeface="Arial" pitchFamily="34" charset="0"/>
                <a:cs typeface="Arial" pitchFamily="34" charset="0"/>
              </a:defRPr>
            </a:lvl4pPr>
            <a:lvl5pPr>
              <a:defRPr>
                <a:solidFill>
                  <a:srgbClr val="278D99"/>
                </a:solidFill>
                <a:latin typeface="Arial" pitchFamily="34" charset="0"/>
                <a:cs typeface="Arial" pitchFamily="34" charset="0"/>
              </a:defRPr>
            </a:lvl5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dirty="0"/>
          </a:p>
        </p:txBody>
      </p:sp>
      <p:sp>
        <p:nvSpPr>
          <p:cNvPr id="32" name="제목 31"/>
          <p:cNvSpPr>
            <a:spLocks noGrp="1"/>
          </p:cNvSpPr>
          <p:nvPr>
            <p:ph type="title"/>
          </p:nvPr>
        </p:nvSpPr>
        <p:spPr>
          <a:xfrm>
            <a:off x="827584" y="0"/>
            <a:ext cx="6552728" cy="620688"/>
          </a:xfrm>
        </p:spPr>
        <p:txBody>
          <a:bodyPr>
            <a:noAutofit/>
          </a:bodyPr>
          <a:lstStyle>
            <a:lvl1pPr algn="l" latinLnBrk="0">
              <a:defRPr sz="2800" b="1">
                <a:solidFill>
                  <a:schemeClr val="bg1"/>
                </a:solidFill>
              </a:defRPr>
            </a:lvl1pPr>
          </a:lstStyle>
          <a:p>
            <a:r>
              <a:rPr lang="en-US" altLang="ko-KR" smtClean="0"/>
              <a:t>Click to edit Master title style</a:t>
            </a:r>
            <a:endParaRPr lang="ko-KR" altLang="en-US" dirty="0"/>
          </a:p>
        </p:txBody>
      </p:sp>
      <p:sp>
        <p:nvSpPr>
          <p:cNvPr id="7" name="슬라이드 번호 개체 틀 29"/>
          <p:cNvSpPr>
            <a:spLocks noGrp="1"/>
          </p:cNvSpPr>
          <p:nvPr>
            <p:ph type="sldNum" sz="quarter" idx="17"/>
          </p:nvPr>
        </p:nvSpPr>
        <p:spPr>
          <a:xfrm>
            <a:off x="1" y="189102"/>
            <a:ext cx="684068" cy="364191"/>
          </a:xfrm>
          <a:prstGeom prst="rect">
            <a:avLst/>
          </a:prstGeom>
        </p:spPr>
        <p:txBody>
          <a:bodyPr lIns="91365" tIns="45683" rIns="91365" bIns="45683"/>
          <a:lstStyle>
            <a:lvl1pPr defTabSz="913651" fontAlgn="auto">
              <a:spcBef>
                <a:spcPts val="0"/>
              </a:spcBef>
              <a:spcAft>
                <a:spcPts val="0"/>
              </a:spcAft>
              <a:defRPr sz="1800" b="1">
                <a:solidFill>
                  <a:srgbClr val="278D99"/>
                </a:solidFill>
                <a:latin typeface="Arial" pitchFamily="34" charset="0"/>
                <a:cs typeface="Arial" pitchFamily="34" charset="0"/>
              </a:defRPr>
            </a:lvl1pPr>
          </a:lstStyle>
          <a:p>
            <a:pPr>
              <a:defRPr/>
            </a:pPr>
            <a:fld id="{A6E36B03-0E3E-4200-AF41-7F8CC04DBA9A}" type="slidenum">
              <a:rPr lang="en-GB"/>
              <a:pPr>
                <a:defRPr/>
              </a:pPr>
              <a:t>‹#›</a:t>
            </a:fld>
            <a:endParaRPr lang="en-GB" dirty="0"/>
          </a:p>
        </p:txBody>
      </p:sp>
    </p:spTree>
    <p:extLst>
      <p:ext uri="{BB962C8B-B14F-4D97-AF65-F5344CB8AC3E}">
        <p14:creationId xmlns:p14="http://schemas.microsoft.com/office/powerpoint/2010/main" val="28750097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2564904"/>
            <a:ext cx="9144000" cy="952500"/>
          </a:xfrm>
        </p:spPr>
        <p:txBody>
          <a:bodyPr/>
          <a:lstStyle>
            <a:lvl1pPr latinLnBrk="0">
              <a:defRPr>
                <a:latin typeface="Calibri" panose="020F0502020204030204" pitchFamily="34" charset="0"/>
              </a:defRPr>
            </a:lvl1pPr>
          </a:lstStyle>
          <a:p>
            <a:r>
              <a:rPr lang="en-US" smtClean="0"/>
              <a:t>Click to edit Master title style</a:t>
            </a:r>
            <a:endParaRPr lang="en-GB" dirty="0"/>
          </a:p>
        </p:txBody>
      </p:sp>
      <p:sp>
        <p:nvSpPr>
          <p:cNvPr id="4" name="내용 개체 틀 2"/>
          <p:cNvSpPr>
            <a:spLocks noGrp="1"/>
          </p:cNvSpPr>
          <p:nvPr>
            <p:ph sz="half" idx="10"/>
          </p:nvPr>
        </p:nvSpPr>
        <p:spPr>
          <a:xfrm>
            <a:off x="0" y="3573020"/>
            <a:ext cx="9144000" cy="1281335"/>
          </a:xfrm>
        </p:spPr>
        <p:txBody>
          <a:bodyPr>
            <a:normAutofit/>
          </a:bodyPr>
          <a:lstStyle>
            <a:lvl1pPr marL="0" indent="0" algn="ctr">
              <a:buNone/>
              <a:defRPr sz="2800">
                <a:solidFill>
                  <a:schemeClr val="bg1">
                    <a:lumMod val="65000"/>
                  </a:schemeClr>
                </a:solidFill>
                <a:latin typeface="Calibri" panose="020F0502020204030204"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ltLang="ko-KR" smtClean="0"/>
              <a:t>Click to edit Master text styles</a:t>
            </a:r>
          </a:p>
        </p:txBody>
      </p:sp>
    </p:spTree>
    <p:extLst>
      <p:ext uri="{BB962C8B-B14F-4D97-AF65-F5344CB8AC3E}">
        <p14:creationId xmlns:p14="http://schemas.microsoft.com/office/powerpoint/2010/main" val="435417367"/>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smtClean="0"/>
              <a:t>Mastertitelformat bearbeiten</a:t>
            </a:r>
            <a:endParaRPr lang="de-DE"/>
          </a:p>
        </p:txBody>
      </p:sp>
      <p:sp>
        <p:nvSpPr>
          <p:cNvPr id="3" name="Textplatzhalt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de-CH" smtClean="0"/>
              <a:t>Mastertextformat bearbeiten</a:t>
            </a:r>
          </a:p>
        </p:txBody>
      </p:sp>
      <p:sp>
        <p:nvSpPr>
          <p:cNvPr id="4" name="Inhaltsplatzhalt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de-CH" smtClean="0"/>
              <a:t>Mastertextformat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7" name="Datumsplatzhalter 6"/>
          <p:cNvSpPr>
            <a:spLocks noGrp="1"/>
          </p:cNvSpPr>
          <p:nvPr>
            <p:ph type="dt" sz="half" idx="10"/>
          </p:nvPr>
        </p:nvSpPr>
        <p:spPr/>
        <p:txBody>
          <a:bodyPr/>
          <a:lstStyle/>
          <a:p>
            <a:fld id="{7864BEE7-2C0A-0E47-B25C-055BDC063ED6}" type="datetimeFigureOut">
              <a:rPr lang="de-DE" smtClean="0"/>
              <a:t>18.07.2017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B553A36-766D-2B48-8572-A4F4118CCA20}" type="slidenum">
              <a:rPr lang="de-DE" smtClean="0"/>
              <a:t>‹#›</a:t>
            </a:fld>
            <a:endParaRPr lang="de-DE"/>
          </a:p>
        </p:txBody>
      </p:sp>
    </p:spTree>
    <p:extLst>
      <p:ext uri="{BB962C8B-B14F-4D97-AF65-F5344CB8AC3E}">
        <p14:creationId xmlns:p14="http://schemas.microsoft.com/office/powerpoint/2010/main" val="27519702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사용자 지정 레이아웃">
    <p:spTree>
      <p:nvGrpSpPr>
        <p:cNvPr id="1" name=""/>
        <p:cNvGrpSpPr/>
        <p:nvPr/>
      </p:nvGrpSpPr>
      <p:grpSpPr>
        <a:xfrm>
          <a:off x="0" y="0"/>
          <a:ext cx="0" cy="0"/>
          <a:chOff x="0" y="0"/>
          <a:chExt cx="0" cy="0"/>
        </a:xfrm>
      </p:grpSpPr>
      <p:sp>
        <p:nvSpPr>
          <p:cNvPr id="11" name="내용 개체 틀 2"/>
          <p:cNvSpPr>
            <a:spLocks noGrp="1"/>
          </p:cNvSpPr>
          <p:nvPr>
            <p:ph sz="half" idx="1"/>
          </p:nvPr>
        </p:nvSpPr>
        <p:spPr>
          <a:xfrm>
            <a:off x="457200" y="866330"/>
            <a:ext cx="8075240" cy="1281335"/>
          </a:xfrm>
        </p:spPr>
        <p:txBody>
          <a:bodyPr>
            <a:normAutofit/>
          </a:bodyPr>
          <a:lstStyle>
            <a:lvl1pPr marL="0" indent="0">
              <a:buNone/>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ltLang="ko-KR" smtClean="0"/>
              <a:t>Click to edit Master text styles</a:t>
            </a:r>
          </a:p>
        </p:txBody>
      </p:sp>
      <p:sp>
        <p:nvSpPr>
          <p:cNvPr id="12" name="내용 개체 틀 2"/>
          <p:cNvSpPr>
            <a:spLocks noGrp="1"/>
          </p:cNvSpPr>
          <p:nvPr>
            <p:ph sz="half" idx="10"/>
          </p:nvPr>
        </p:nvSpPr>
        <p:spPr>
          <a:xfrm>
            <a:off x="457200" y="2378498"/>
            <a:ext cx="8075240" cy="1281335"/>
          </a:xfrm>
        </p:spPr>
        <p:txBody>
          <a:bodyPr>
            <a:normAutofit/>
          </a:bodyPr>
          <a:lstStyle>
            <a:lvl1pPr>
              <a:defRPr sz="1400" baseline="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ltLang="ko-KR" smtClean="0"/>
              <a:t>Click to edit Master text styles</a:t>
            </a:r>
          </a:p>
        </p:txBody>
      </p:sp>
      <p:sp>
        <p:nvSpPr>
          <p:cNvPr id="13" name="내용 개체 틀 2"/>
          <p:cNvSpPr>
            <a:spLocks noGrp="1"/>
          </p:cNvSpPr>
          <p:nvPr>
            <p:ph sz="half" idx="11"/>
          </p:nvPr>
        </p:nvSpPr>
        <p:spPr>
          <a:xfrm>
            <a:off x="467544" y="3875857"/>
            <a:ext cx="8075240"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14" name="내용 개체 틀 2"/>
          <p:cNvSpPr>
            <a:spLocks noGrp="1"/>
          </p:cNvSpPr>
          <p:nvPr>
            <p:ph sz="half" idx="12"/>
          </p:nvPr>
        </p:nvSpPr>
        <p:spPr>
          <a:xfrm>
            <a:off x="467544" y="5388028"/>
            <a:ext cx="8075240"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6" name="슬라이드 번호 개체 틀 29"/>
          <p:cNvSpPr>
            <a:spLocks noGrp="1"/>
          </p:cNvSpPr>
          <p:nvPr>
            <p:ph type="sldNum" sz="quarter" idx="13"/>
          </p:nvPr>
        </p:nvSpPr>
        <p:spPr>
          <a:xfrm>
            <a:off x="5" y="189102"/>
            <a:ext cx="467591" cy="364191"/>
          </a:xfrm>
          <a:prstGeom prst="rect">
            <a:avLst/>
          </a:prstGeom>
        </p:spPr>
        <p:txBody>
          <a:bodyPr lIns="91365" tIns="45683" rIns="91365" bIns="45683"/>
          <a:lstStyle>
            <a:lvl1pPr defTabSz="913651" fontAlgn="auto">
              <a:spcBef>
                <a:spcPts val="0"/>
              </a:spcBef>
              <a:spcAft>
                <a:spcPts val="0"/>
              </a:spcAft>
              <a:defRPr sz="1800" b="1">
                <a:solidFill>
                  <a:srgbClr val="278D99"/>
                </a:solidFill>
                <a:latin typeface="Arial" pitchFamily="34" charset="0"/>
                <a:cs typeface="Arial" pitchFamily="34" charset="0"/>
              </a:defRPr>
            </a:lvl1pPr>
          </a:lstStyle>
          <a:p>
            <a:pPr>
              <a:defRPr/>
            </a:pPr>
            <a:fld id="{96CD8562-710D-4B73-BA92-72B5FA3CAE36}" type="slidenum">
              <a:rPr lang="en-GB"/>
              <a:pPr>
                <a:defRPr/>
              </a:pPr>
              <a:t>‹#›</a:t>
            </a:fld>
            <a:endParaRPr lang="en-GB" dirty="0"/>
          </a:p>
        </p:txBody>
      </p:sp>
    </p:spTree>
    <p:extLst>
      <p:ext uri="{BB962C8B-B14F-4D97-AF65-F5344CB8AC3E}">
        <p14:creationId xmlns:p14="http://schemas.microsoft.com/office/powerpoint/2010/main" val="16918705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2651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구역 머리글">
    <p:spTree>
      <p:nvGrpSpPr>
        <p:cNvPr id="1" name=""/>
        <p:cNvGrpSpPr/>
        <p:nvPr/>
      </p:nvGrpSpPr>
      <p:grpSpPr>
        <a:xfrm>
          <a:off x="0" y="0"/>
          <a:ext cx="0" cy="0"/>
          <a:chOff x="0" y="0"/>
          <a:chExt cx="0" cy="0"/>
        </a:xfrm>
      </p:grpSpPr>
      <p:sp>
        <p:nvSpPr>
          <p:cNvPr id="5" name="평행 사변형 8"/>
          <p:cNvSpPr/>
          <p:nvPr/>
        </p:nvSpPr>
        <p:spPr>
          <a:xfrm>
            <a:off x="-180393" y="4"/>
            <a:ext cx="9288319" cy="672353"/>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anchor="ctr"/>
          <a:lstStyle/>
          <a:p>
            <a:pPr algn="ctr" defTabSz="913651">
              <a:defRPr/>
            </a:pPr>
            <a:endParaRPr lang="ko-KR" altLang="en-US">
              <a:solidFill>
                <a:prstClr val="white"/>
              </a:solidFill>
              <a:latin typeface="Arial" pitchFamily="34" charset="0"/>
              <a:cs typeface="Arial" pitchFamily="34" charset="0"/>
            </a:endParaRPr>
          </a:p>
        </p:txBody>
      </p:sp>
      <p:sp>
        <p:nvSpPr>
          <p:cNvPr id="6" name="평행 사변형 9"/>
          <p:cNvSpPr/>
          <p:nvPr/>
        </p:nvSpPr>
        <p:spPr>
          <a:xfrm>
            <a:off x="-541189" y="4"/>
            <a:ext cx="8569615" cy="672353"/>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anchor="ctr"/>
          <a:lstStyle/>
          <a:p>
            <a:pPr algn="ctr" defTabSz="913651">
              <a:defRPr/>
            </a:pPr>
            <a:endParaRPr lang="ko-KR" altLang="en-US">
              <a:solidFill>
                <a:prstClr val="white"/>
              </a:solidFill>
              <a:latin typeface="Arial" pitchFamily="34" charset="0"/>
              <a:cs typeface="Arial" pitchFamily="34" charset="0"/>
            </a:endParaRPr>
          </a:p>
        </p:txBody>
      </p:sp>
      <p:sp>
        <p:nvSpPr>
          <p:cNvPr id="7" name="평행 사변형 10"/>
          <p:cNvSpPr/>
          <p:nvPr/>
        </p:nvSpPr>
        <p:spPr>
          <a:xfrm>
            <a:off x="-532534" y="4"/>
            <a:ext cx="1359478" cy="672353"/>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anchor="ctr"/>
          <a:lstStyle/>
          <a:p>
            <a:pPr algn="ctr" defTabSz="913651">
              <a:defRPr/>
            </a:pPr>
            <a:endParaRPr lang="ko-KR" altLang="en-US">
              <a:solidFill>
                <a:prstClr val="white"/>
              </a:solidFill>
              <a:latin typeface="Arial" pitchFamily="34" charset="0"/>
              <a:cs typeface="Arial" pitchFamily="34" charset="0"/>
            </a:endParaRPr>
          </a:p>
        </p:txBody>
      </p:sp>
      <p:sp>
        <p:nvSpPr>
          <p:cNvPr id="8" name="차트 개체 틀 7"/>
          <p:cNvSpPr>
            <a:spLocks noGrp="1"/>
          </p:cNvSpPr>
          <p:nvPr>
            <p:ph type="chart" sz="quarter" idx="10"/>
          </p:nvPr>
        </p:nvSpPr>
        <p:spPr>
          <a:xfrm>
            <a:off x="683568" y="1628804"/>
            <a:ext cx="7632700" cy="4679950"/>
          </a:xfrm>
        </p:spPr>
        <p:txBody>
          <a:bodyPr rtlCol="0">
            <a:normAutofit/>
          </a:bodyPr>
          <a:lstStyle/>
          <a:p>
            <a:pPr lvl="0"/>
            <a:r>
              <a:rPr lang="en-US" altLang="ko-KR" noProof="0" dirty="0" smtClean="0"/>
              <a:t>Click icon to add chart</a:t>
            </a:r>
            <a:endParaRPr lang="ko-KR" altLang="en-US" noProof="0" dirty="0"/>
          </a:p>
        </p:txBody>
      </p:sp>
      <p:sp>
        <p:nvSpPr>
          <p:cNvPr id="15" name="내용 개체 틀 14"/>
          <p:cNvSpPr>
            <a:spLocks noGrp="1"/>
          </p:cNvSpPr>
          <p:nvPr>
            <p:ph sz="quarter" idx="16"/>
          </p:nvPr>
        </p:nvSpPr>
        <p:spPr>
          <a:xfrm>
            <a:off x="7812360" y="188640"/>
            <a:ext cx="1007367" cy="360362"/>
          </a:xfrm>
        </p:spPr>
        <p:txBody>
          <a:bodyPr>
            <a:normAutofit/>
          </a:bodyPr>
          <a:lstStyle>
            <a:lvl1pPr>
              <a:buNone/>
              <a:defRPr sz="1100" b="0" baseline="0">
                <a:solidFill>
                  <a:srgbClr val="278D99"/>
                </a:solidFill>
                <a:latin typeface="Arial" pitchFamily="34" charset="0"/>
                <a:cs typeface="Arial" pitchFamily="34" charset="0"/>
              </a:defRPr>
            </a:lvl1pPr>
          </a:lstStyle>
          <a:p>
            <a:pPr lvl="0"/>
            <a:r>
              <a:rPr lang="en-US" altLang="ko-KR" smtClean="0"/>
              <a:t>Click to edit Master text styles</a:t>
            </a:r>
          </a:p>
        </p:txBody>
      </p:sp>
      <p:sp>
        <p:nvSpPr>
          <p:cNvPr id="17" name="제목 31"/>
          <p:cNvSpPr>
            <a:spLocks noGrp="1"/>
          </p:cNvSpPr>
          <p:nvPr>
            <p:ph type="title"/>
          </p:nvPr>
        </p:nvSpPr>
        <p:spPr>
          <a:xfrm>
            <a:off x="827584" y="0"/>
            <a:ext cx="6552728" cy="620688"/>
          </a:xfrm>
        </p:spPr>
        <p:txBody>
          <a:bodyPr>
            <a:noAutofit/>
          </a:bodyPr>
          <a:lstStyle>
            <a:lvl1pPr algn="l" latinLnBrk="0">
              <a:defRPr sz="2800" b="1">
                <a:solidFill>
                  <a:schemeClr val="bg1"/>
                </a:solidFill>
              </a:defRPr>
            </a:lvl1pPr>
          </a:lstStyle>
          <a:p>
            <a:r>
              <a:rPr lang="en-US" altLang="ko-KR" smtClean="0"/>
              <a:t>Click to edit Master title style</a:t>
            </a:r>
            <a:endParaRPr lang="ko-KR" altLang="en-US" dirty="0"/>
          </a:p>
        </p:txBody>
      </p:sp>
      <p:sp>
        <p:nvSpPr>
          <p:cNvPr id="9" name="슬라이드 번호 개체 틀 29"/>
          <p:cNvSpPr>
            <a:spLocks noGrp="1"/>
          </p:cNvSpPr>
          <p:nvPr>
            <p:ph type="sldNum" sz="quarter" idx="17"/>
          </p:nvPr>
        </p:nvSpPr>
        <p:spPr>
          <a:xfrm>
            <a:off x="5" y="189102"/>
            <a:ext cx="611909" cy="364191"/>
          </a:xfrm>
          <a:prstGeom prst="rect">
            <a:avLst/>
          </a:prstGeom>
        </p:spPr>
        <p:txBody>
          <a:bodyPr lIns="91365" tIns="45683" rIns="91365" bIns="45683"/>
          <a:lstStyle>
            <a:lvl1pPr defTabSz="913651" fontAlgn="auto">
              <a:spcBef>
                <a:spcPts val="0"/>
              </a:spcBef>
              <a:spcAft>
                <a:spcPts val="0"/>
              </a:spcAft>
              <a:defRPr sz="1800" b="1">
                <a:solidFill>
                  <a:srgbClr val="278D99"/>
                </a:solidFill>
                <a:latin typeface="Arial" pitchFamily="34" charset="0"/>
                <a:cs typeface="Arial" pitchFamily="34" charset="0"/>
              </a:defRPr>
            </a:lvl1pPr>
          </a:lstStyle>
          <a:p>
            <a:pPr>
              <a:defRPr/>
            </a:pPr>
            <a:fld id="{E30495C0-7F66-44F6-8796-AD4278EEB557}" type="slidenum">
              <a:rPr lang="en-GB"/>
              <a:pPr>
                <a:defRPr/>
              </a:pPr>
              <a:t>‹#›</a:t>
            </a:fld>
            <a:endParaRPr lang="en-GB" dirty="0"/>
          </a:p>
        </p:txBody>
      </p:sp>
    </p:spTree>
    <p:extLst>
      <p:ext uri="{BB962C8B-B14F-4D97-AF65-F5344CB8AC3E}">
        <p14:creationId xmlns:p14="http://schemas.microsoft.com/office/powerpoint/2010/main" val="4214785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사용자 지정 레이아웃">
    <p:bg>
      <p:bgPr>
        <a:solidFill>
          <a:srgbClr val="BFBFBF"/>
        </a:solidFill>
        <a:effectLst/>
      </p:bgPr>
    </p:bg>
    <p:spTree>
      <p:nvGrpSpPr>
        <p:cNvPr id="1" name=""/>
        <p:cNvGrpSpPr/>
        <p:nvPr/>
      </p:nvGrpSpPr>
      <p:grpSpPr>
        <a:xfrm>
          <a:off x="0" y="0"/>
          <a:ext cx="0" cy="0"/>
          <a:chOff x="0" y="0"/>
          <a:chExt cx="0" cy="0"/>
        </a:xfrm>
      </p:grpSpPr>
      <p:sp>
        <p:nvSpPr>
          <p:cNvPr id="4" name="평행 사변형 5"/>
          <p:cNvSpPr/>
          <p:nvPr/>
        </p:nvSpPr>
        <p:spPr>
          <a:xfrm>
            <a:off x="-180393" y="4"/>
            <a:ext cx="9288319" cy="672353"/>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anchor="ctr"/>
          <a:lstStyle/>
          <a:p>
            <a:pPr algn="ctr" defTabSz="913651">
              <a:defRPr/>
            </a:pPr>
            <a:endParaRPr lang="ko-KR" altLang="en-US">
              <a:solidFill>
                <a:prstClr val="white"/>
              </a:solidFill>
              <a:latin typeface="Arial" pitchFamily="34" charset="0"/>
              <a:cs typeface="Arial" pitchFamily="34" charset="0"/>
            </a:endParaRPr>
          </a:p>
        </p:txBody>
      </p:sp>
      <p:sp>
        <p:nvSpPr>
          <p:cNvPr id="5" name="평행 사변형 6"/>
          <p:cNvSpPr/>
          <p:nvPr/>
        </p:nvSpPr>
        <p:spPr>
          <a:xfrm>
            <a:off x="-541189" y="4"/>
            <a:ext cx="8569615" cy="672353"/>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anchor="ctr"/>
          <a:lstStyle/>
          <a:p>
            <a:pPr algn="ctr" defTabSz="913651">
              <a:defRPr/>
            </a:pPr>
            <a:endParaRPr lang="ko-KR" altLang="en-US">
              <a:solidFill>
                <a:prstClr val="white"/>
              </a:solidFill>
              <a:latin typeface="Arial" pitchFamily="34" charset="0"/>
              <a:cs typeface="Arial" pitchFamily="34" charset="0"/>
            </a:endParaRPr>
          </a:p>
        </p:txBody>
      </p:sp>
      <p:sp>
        <p:nvSpPr>
          <p:cNvPr id="6" name="평행 사변형 7"/>
          <p:cNvSpPr/>
          <p:nvPr/>
        </p:nvSpPr>
        <p:spPr>
          <a:xfrm>
            <a:off x="-532534" y="4"/>
            <a:ext cx="1359478" cy="672353"/>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anchor="ctr"/>
          <a:lstStyle/>
          <a:p>
            <a:pPr algn="ctr" defTabSz="913651">
              <a:defRPr/>
            </a:pPr>
            <a:endParaRPr lang="ko-KR" altLang="en-US">
              <a:solidFill>
                <a:prstClr val="white"/>
              </a:solidFill>
              <a:latin typeface="Arial" pitchFamily="34" charset="0"/>
              <a:cs typeface="Arial" pitchFamily="34" charset="0"/>
            </a:endParaRPr>
          </a:p>
        </p:txBody>
      </p:sp>
      <p:sp>
        <p:nvSpPr>
          <p:cNvPr id="13" name="내용 개체 틀 12"/>
          <p:cNvSpPr>
            <a:spLocks noGrp="1"/>
          </p:cNvSpPr>
          <p:nvPr>
            <p:ph sz="quarter" idx="10"/>
          </p:nvPr>
        </p:nvSpPr>
        <p:spPr>
          <a:xfrm>
            <a:off x="395288" y="1268760"/>
            <a:ext cx="8353425" cy="5184428"/>
          </a:xfrm>
        </p:spPr>
        <p:txBody>
          <a:bodyPr/>
          <a:lstStyle>
            <a:lvl1pPr>
              <a:defRPr>
                <a:solidFill>
                  <a:srgbClr val="278D99"/>
                </a:solidFill>
                <a:latin typeface="Arial" pitchFamily="34" charset="0"/>
                <a:cs typeface="Arial" pitchFamily="34" charset="0"/>
              </a:defRPr>
            </a:lvl1pPr>
            <a:lvl2pPr>
              <a:defRPr>
                <a:solidFill>
                  <a:srgbClr val="278D99"/>
                </a:solidFill>
                <a:latin typeface="Arial" pitchFamily="34" charset="0"/>
                <a:cs typeface="Arial" pitchFamily="34" charset="0"/>
              </a:defRPr>
            </a:lvl2pPr>
            <a:lvl3pPr>
              <a:defRPr>
                <a:solidFill>
                  <a:srgbClr val="278D99"/>
                </a:solidFill>
                <a:latin typeface="Arial" pitchFamily="34" charset="0"/>
                <a:cs typeface="Arial" pitchFamily="34" charset="0"/>
              </a:defRPr>
            </a:lvl3pPr>
            <a:lvl4pPr>
              <a:defRPr>
                <a:solidFill>
                  <a:srgbClr val="278D99"/>
                </a:solidFill>
                <a:latin typeface="Arial" pitchFamily="34" charset="0"/>
                <a:cs typeface="Arial" pitchFamily="34" charset="0"/>
              </a:defRPr>
            </a:lvl4pPr>
            <a:lvl5pPr>
              <a:defRPr>
                <a:solidFill>
                  <a:srgbClr val="278D99"/>
                </a:solidFill>
                <a:latin typeface="Arial" pitchFamily="34" charset="0"/>
                <a:cs typeface="Arial" pitchFamily="34" charset="0"/>
              </a:defRPr>
            </a:lvl5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dirty="0"/>
          </a:p>
        </p:txBody>
      </p:sp>
      <p:sp>
        <p:nvSpPr>
          <p:cNvPr id="15" name="제목 31"/>
          <p:cNvSpPr>
            <a:spLocks noGrp="1"/>
          </p:cNvSpPr>
          <p:nvPr>
            <p:ph type="title"/>
          </p:nvPr>
        </p:nvSpPr>
        <p:spPr>
          <a:xfrm>
            <a:off x="827584" y="0"/>
            <a:ext cx="6552728" cy="620688"/>
          </a:xfrm>
        </p:spPr>
        <p:txBody>
          <a:bodyPr>
            <a:noAutofit/>
          </a:bodyPr>
          <a:lstStyle>
            <a:lvl1pPr algn="l" latinLnBrk="0">
              <a:defRPr sz="2800" b="1">
                <a:solidFill>
                  <a:schemeClr val="bg1"/>
                </a:solidFill>
              </a:defRPr>
            </a:lvl1pPr>
          </a:lstStyle>
          <a:p>
            <a:r>
              <a:rPr lang="en-US" altLang="ko-KR" smtClean="0"/>
              <a:t>Click to edit Master title style</a:t>
            </a:r>
            <a:endParaRPr lang="ko-KR" altLang="en-US" dirty="0"/>
          </a:p>
        </p:txBody>
      </p:sp>
      <p:sp>
        <p:nvSpPr>
          <p:cNvPr id="7" name="슬라이드 번호 개체 틀 29"/>
          <p:cNvSpPr>
            <a:spLocks noGrp="1"/>
          </p:cNvSpPr>
          <p:nvPr>
            <p:ph type="sldNum" sz="quarter" idx="11"/>
          </p:nvPr>
        </p:nvSpPr>
        <p:spPr>
          <a:xfrm>
            <a:off x="5" y="189102"/>
            <a:ext cx="611909" cy="364191"/>
          </a:xfrm>
          <a:prstGeom prst="rect">
            <a:avLst/>
          </a:prstGeom>
        </p:spPr>
        <p:txBody>
          <a:bodyPr lIns="91365" tIns="45683" rIns="91365" bIns="45683"/>
          <a:lstStyle>
            <a:lvl1pPr defTabSz="913651" fontAlgn="auto">
              <a:spcBef>
                <a:spcPts val="0"/>
              </a:spcBef>
              <a:spcAft>
                <a:spcPts val="0"/>
              </a:spcAft>
              <a:defRPr sz="1800" b="1">
                <a:solidFill>
                  <a:srgbClr val="278D99"/>
                </a:solidFill>
                <a:latin typeface="Arial" pitchFamily="34" charset="0"/>
                <a:cs typeface="Arial" pitchFamily="34" charset="0"/>
              </a:defRPr>
            </a:lvl1pPr>
          </a:lstStyle>
          <a:p>
            <a:pPr>
              <a:defRPr/>
            </a:pPr>
            <a:fld id="{E3AC03B2-4F8D-49D9-A30B-76E26825B818}" type="slidenum">
              <a:rPr lang="en-GB"/>
              <a:pPr>
                <a:defRPr/>
              </a:pPr>
              <a:t>‹#›</a:t>
            </a:fld>
            <a:endParaRPr lang="en-GB" dirty="0"/>
          </a:p>
        </p:txBody>
      </p:sp>
    </p:spTree>
    <p:extLst>
      <p:ext uri="{BB962C8B-B14F-4D97-AF65-F5344CB8AC3E}">
        <p14:creationId xmlns:p14="http://schemas.microsoft.com/office/powerpoint/2010/main" val="27485139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5" name="평행 사변형 8"/>
          <p:cNvSpPr/>
          <p:nvPr/>
        </p:nvSpPr>
        <p:spPr>
          <a:xfrm>
            <a:off x="-180393" y="4"/>
            <a:ext cx="9288319" cy="672353"/>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anchor="ctr"/>
          <a:lstStyle/>
          <a:p>
            <a:pPr algn="ctr" defTabSz="913651">
              <a:defRPr/>
            </a:pPr>
            <a:endParaRPr lang="ko-KR" altLang="en-US">
              <a:solidFill>
                <a:prstClr val="white"/>
              </a:solidFill>
              <a:latin typeface="Arial" pitchFamily="34" charset="0"/>
              <a:cs typeface="Arial" pitchFamily="34" charset="0"/>
            </a:endParaRPr>
          </a:p>
        </p:txBody>
      </p:sp>
      <p:sp>
        <p:nvSpPr>
          <p:cNvPr id="6" name="평행 사변형 9"/>
          <p:cNvSpPr/>
          <p:nvPr/>
        </p:nvSpPr>
        <p:spPr>
          <a:xfrm>
            <a:off x="-541189" y="4"/>
            <a:ext cx="8569615" cy="672353"/>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anchor="ctr"/>
          <a:lstStyle/>
          <a:p>
            <a:pPr algn="ctr" defTabSz="913651">
              <a:defRPr/>
            </a:pPr>
            <a:endParaRPr lang="ko-KR" altLang="en-US">
              <a:solidFill>
                <a:prstClr val="white"/>
              </a:solidFill>
              <a:latin typeface="Arial" pitchFamily="34" charset="0"/>
              <a:cs typeface="Arial" pitchFamily="34" charset="0"/>
            </a:endParaRPr>
          </a:p>
        </p:txBody>
      </p:sp>
      <p:sp>
        <p:nvSpPr>
          <p:cNvPr id="8" name="평행 사변형 10"/>
          <p:cNvSpPr/>
          <p:nvPr/>
        </p:nvSpPr>
        <p:spPr>
          <a:xfrm>
            <a:off x="-532534" y="4"/>
            <a:ext cx="1359478" cy="672353"/>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anchor="ctr"/>
          <a:lstStyle/>
          <a:p>
            <a:pPr algn="ctr" defTabSz="913651">
              <a:defRPr/>
            </a:pPr>
            <a:endParaRPr lang="ko-KR" altLang="en-US">
              <a:solidFill>
                <a:prstClr val="white"/>
              </a:solidFill>
              <a:latin typeface="Arial" pitchFamily="34" charset="0"/>
              <a:cs typeface="Arial" pitchFamily="34" charset="0"/>
            </a:endParaRPr>
          </a:p>
        </p:txBody>
      </p:sp>
      <p:sp>
        <p:nvSpPr>
          <p:cNvPr id="3" name="Content Placeholder 2"/>
          <p:cNvSpPr>
            <a:spLocks noGrp="1"/>
          </p:cNvSpPr>
          <p:nvPr>
            <p:ph idx="1"/>
          </p:nvPr>
        </p:nvSpPr>
        <p:spPr>
          <a:xfrm>
            <a:off x="457200" y="1196752"/>
            <a:ext cx="8229600" cy="5400600"/>
          </a:xfrm>
        </p:spPr>
        <p:txBody>
          <a:bodyPr>
            <a:normAutofit/>
          </a:bodyPr>
          <a:lstStyle>
            <a:lvl1pPr marL="342619" indent="-342619" latinLnBrk="0">
              <a:buFont typeface="Courier New" panose="02070309020205020404" pitchFamily="49" charset="0"/>
              <a:buChar char="o"/>
              <a:defRPr sz="2800">
                <a:latin typeface="Calibri" panose="020F0502020204030204" pitchFamily="34" charset="0"/>
              </a:defRPr>
            </a:lvl1pPr>
            <a:lvl2pPr latinLnBrk="0">
              <a:defRPr sz="2400">
                <a:solidFill>
                  <a:schemeClr val="accent2">
                    <a:lumMod val="40000"/>
                    <a:lumOff val="60000"/>
                  </a:schemeClr>
                </a:solidFill>
                <a:latin typeface="Calibri" panose="020F0502020204030204" pitchFamily="34" charset="0"/>
              </a:defRPr>
            </a:lvl2pPr>
            <a:lvl3pPr latinLnBrk="0">
              <a:defRPr sz="2000">
                <a:solidFill>
                  <a:schemeClr val="accent1">
                    <a:lumMod val="40000"/>
                    <a:lumOff val="60000"/>
                  </a:schemeClr>
                </a:solidFill>
                <a:latin typeface="Calibri" panose="020F0502020204030204" pitchFamily="34" charset="0"/>
              </a:defRPr>
            </a:lvl3pPr>
            <a:lvl4pPr latinLnBrk="0">
              <a:defRPr sz="1800">
                <a:latin typeface="Calibri" panose="020F0502020204030204" pitchFamily="34" charset="0"/>
              </a:defRPr>
            </a:lvl4pPr>
            <a:lvl5pPr latinLnBrk="0">
              <a:defRPr sz="1800">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내용 개체 틀 14"/>
          <p:cNvSpPr>
            <a:spLocks noGrp="1"/>
          </p:cNvSpPr>
          <p:nvPr>
            <p:ph sz="quarter" idx="16"/>
          </p:nvPr>
        </p:nvSpPr>
        <p:spPr>
          <a:xfrm>
            <a:off x="7812360" y="188640"/>
            <a:ext cx="1007367" cy="360362"/>
          </a:xfrm>
        </p:spPr>
        <p:txBody>
          <a:bodyPr>
            <a:normAutofit/>
          </a:bodyPr>
          <a:lstStyle>
            <a:lvl1pPr>
              <a:buNone/>
              <a:defRPr sz="1100" b="0" baseline="0">
                <a:solidFill>
                  <a:srgbClr val="278D99"/>
                </a:solidFill>
                <a:latin typeface="Arial" pitchFamily="34" charset="0"/>
                <a:cs typeface="Arial" pitchFamily="34" charset="0"/>
              </a:defRPr>
            </a:lvl1pPr>
          </a:lstStyle>
          <a:p>
            <a:pPr lvl="0"/>
            <a:r>
              <a:rPr lang="en-US" altLang="ko-KR" smtClean="0"/>
              <a:t>Click to edit Master text styles</a:t>
            </a:r>
          </a:p>
        </p:txBody>
      </p:sp>
      <p:sp>
        <p:nvSpPr>
          <p:cNvPr id="9" name="제목 31"/>
          <p:cNvSpPr>
            <a:spLocks noGrp="1"/>
          </p:cNvSpPr>
          <p:nvPr>
            <p:ph type="title"/>
          </p:nvPr>
        </p:nvSpPr>
        <p:spPr>
          <a:xfrm>
            <a:off x="827584" y="0"/>
            <a:ext cx="6552728" cy="620688"/>
          </a:xfrm>
        </p:spPr>
        <p:txBody>
          <a:bodyPr>
            <a:noAutofit/>
          </a:bodyPr>
          <a:lstStyle>
            <a:lvl1pPr algn="l" latinLnBrk="0">
              <a:defRPr sz="2800" b="1">
                <a:solidFill>
                  <a:schemeClr val="bg1"/>
                </a:solidFill>
              </a:defRPr>
            </a:lvl1pPr>
          </a:lstStyle>
          <a:p>
            <a:r>
              <a:rPr lang="en-US" altLang="ko-KR" smtClean="0"/>
              <a:t>Click to edit Master title style</a:t>
            </a:r>
            <a:endParaRPr lang="ko-KR" altLang="en-US" dirty="0"/>
          </a:p>
        </p:txBody>
      </p:sp>
      <p:sp>
        <p:nvSpPr>
          <p:cNvPr id="10" name="슬라이드 번호 개체 틀 29"/>
          <p:cNvSpPr>
            <a:spLocks noGrp="1"/>
          </p:cNvSpPr>
          <p:nvPr>
            <p:ph type="sldNum" sz="quarter" idx="17"/>
          </p:nvPr>
        </p:nvSpPr>
        <p:spPr>
          <a:xfrm>
            <a:off x="1" y="189102"/>
            <a:ext cx="684068" cy="364191"/>
          </a:xfrm>
          <a:prstGeom prst="rect">
            <a:avLst/>
          </a:prstGeom>
        </p:spPr>
        <p:txBody>
          <a:bodyPr lIns="91365" tIns="45683" rIns="91365" bIns="45683"/>
          <a:lstStyle>
            <a:lvl1pPr defTabSz="913651" fontAlgn="auto">
              <a:spcBef>
                <a:spcPts val="0"/>
              </a:spcBef>
              <a:spcAft>
                <a:spcPts val="0"/>
              </a:spcAft>
              <a:defRPr sz="1800" b="1">
                <a:solidFill>
                  <a:srgbClr val="278D99"/>
                </a:solidFill>
                <a:latin typeface="Arial" pitchFamily="34" charset="0"/>
                <a:cs typeface="Arial" pitchFamily="34" charset="0"/>
              </a:defRPr>
            </a:lvl1pPr>
          </a:lstStyle>
          <a:p>
            <a:pPr>
              <a:defRPr/>
            </a:pPr>
            <a:fld id="{590AB966-7EA8-4977-85C2-BF4CB6E510D0}" type="slidenum">
              <a:rPr lang="en-GB"/>
              <a:pPr>
                <a:defRPr/>
              </a:pPr>
              <a:t>‹#›</a:t>
            </a:fld>
            <a:endParaRPr lang="en-GB" dirty="0"/>
          </a:p>
        </p:txBody>
      </p:sp>
    </p:spTree>
    <p:extLst>
      <p:ext uri="{BB962C8B-B14F-4D97-AF65-F5344CB8AC3E}">
        <p14:creationId xmlns:p14="http://schemas.microsoft.com/office/powerpoint/2010/main" val="2285195398"/>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598025"/>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
        <p:nvSpPr>
          <p:cNvPr id="9" name="Rectangle 8"/>
          <p:cNvSpPr/>
          <p:nvPr userDrawn="1"/>
        </p:nvSpPr>
        <p:spPr>
          <a:xfrm>
            <a:off x="152400" y="143933"/>
            <a:ext cx="8839200" cy="656907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10" name="Rectangle 9"/>
          <p:cNvSpPr/>
          <p:nvPr userDrawn="1"/>
        </p:nvSpPr>
        <p:spPr>
          <a:xfrm>
            <a:off x="152400" y="2133600"/>
            <a:ext cx="8839200" cy="2667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Tree>
    <p:extLst>
      <p:ext uri="{BB962C8B-B14F-4D97-AF65-F5344CB8AC3E}">
        <p14:creationId xmlns:p14="http://schemas.microsoft.com/office/powerpoint/2010/main" val="6383722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76200"/>
            <a:ext cx="9144000" cy="95567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1636B50-1568-46C1-8A38-CB6C3F285AA6}" type="datetimeFigureOut">
              <a:rPr lang="en-US" smtClean="0">
                <a:solidFill>
                  <a:prstClr val="black">
                    <a:tint val="75000"/>
                  </a:prstClr>
                </a:solidFill>
              </a:rPr>
              <a:pPr/>
              <a:t>7/18/2017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091416-9919-4B77-BB99-3104384AC9B6}"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152400" y="143933"/>
            <a:ext cx="8839200" cy="656907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Tree>
    <p:extLst>
      <p:ext uri="{BB962C8B-B14F-4D97-AF65-F5344CB8AC3E}">
        <p14:creationId xmlns:p14="http://schemas.microsoft.com/office/powerpoint/2010/main" val="33552298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de-CH"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de-CH" smtClean="0"/>
              <a:t>Mastertextformat bearbeiten</a:t>
            </a:r>
          </a:p>
        </p:txBody>
      </p:sp>
      <p:sp>
        <p:nvSpPr>
          <p:cNvPr id="4" name="Datumsplatzhalter 3"/>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6438516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Inhaltsplatzhalt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Datumsplatzhalter 4"/>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26763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Datumsplatzhalter 2"/>
          <p:cNvSpPr>
            <a:spLocks noGrp="1"/>
          </p:cNvSpPr>
          <p:nvPr>
            <p:ph type="dt" sz="half" idx="10"/>
          </p:nvPr>
        </p:nvSpPr>
        <p:spPr/>
        <p:txBody>
          <a:bodyPr/>
          <a:lstStyle/>
          <a:p>
            <a:fld id="{7864BEE7-2C0A-0E47-B25C-055BDC063ED6}" type="datetimeFigureOut">
              <a:rPr lang="de-DE" smtClean="0"/>
              <a:t>18.07.2017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B553A36-766D-2B48-8572-A4F4118CCA20}" type="slidenum">
              <a:rPr lang="de-DE" smtClean="0"/>
              <a:t>‹#›</a:t>
            </a:fld>
            <a:endParaRPr lang="de-DE"/>
          </a:p>
        </p:txBody>
      </p:sp>
    </p:spTree>
    <p:extLst>
      <p:ext uri="{BB962C8B-B14F-4D97-AF65-F5344CB8AC3E}">
        <p14:creationId xmlns:p14="http://schemas.microsoft.com/office/powerpoint/2010/main" val="17729808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smtClean="0"/>
              <a:t>Mastertitelformat bearbeiten</a:t>
            </a:r>
            <a:endParaRPr lang="de-DE"/>
          </a:p>
        </p:txBody>
      </p:sp>
      <p:sp>
        <p:nvSpPr>
          <p:cNvPr id="3" name="Textplatzhalt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de-CH" smtClean="0"/>
              <a:t>Mastertextformat bearbeiten</a:t>
            </a:r>
          </a:p>
        </p:txBody>
      </p:sp>
      <p:sp>
        <p:nvSpPr>
          <p:cNvPr id="4" name="Inhaltsplatzhalt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de-CH" smtClean="0"/>
              <a:t>Mastertextformat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7" name="Datumsplatzhalter 6"/>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520895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Datumsplatzhalter 2"/>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7560266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8891531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de-CH"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Textplatzhalt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8923761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CH"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4365643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40041770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CH"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5053706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Slide de título">
    <p:bg>
      <p:bgPr>
        <a:blipFill dpi="0" rotWithShape="1">
          <a:blip r:embed="rId2" cstate="print">
            <a:lum/>
          </a:blip>
          <a:srcRect/>
          <a:stretch>
            <a:fillRect l="-3000" r="-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0154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ítulo e texto verticais">
    <p:bg>
      <p:bgPr>
        <a:blipFill dpi="0" rotWithShape="1">
          <a:blip r:embed="rId2" cstate="print">
            <a:lum/>
          </a:blip>
          <a:srcRect/>
          <a:stretch>
            <a:fillRect l="-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2430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abeçalho da Seção">
    <p:bg>
      <p:bgPr>
        <a:blipFill dpi="0" rotWithShape="1">
          <a:blip r:embed="rId2" cstate="print">
            <a:lum/>
          </a:blip>
          <a:srcRect/>
          <a:stretch>
            <a:fillRect l="-2000" r="-5000"/>
          </a:stretch>
        </a:blipFill>
        <a:effectLst/>
      </p:bgPr>
    </p:bg>
    <p:spTree>
      <p:nvGrpSpPr>
        <p:cNvPr id="1" name=""/>
        <p:cNvGrpSpPr/>
        <p:nvPr/>
      </p:nvGrpSpPr>
      <p:grpSpPr>
        <a:xfrm>
          <a:off x="0" y="0"/>
          <a:ext cx="0" cy="0"/>
          <a:chOff x="0" y="0"/>
          <a:chExt cx="0" cy="0"/>
        </a:xfrm>
      </p:grpSpPr>
      <p:sp>
        <p:nvSpPr>
          <p:cNvPr id="7" name="Título 1"/>
          <p:cNvSpPr>
            <a:spLocks noGrp="1"/>
          </p:cNvSpPr>
          <p:nvPr>
            <p:ph type="title" hasCustomPrompt="1"/>
          </p:nvPr>
        </p:nvSpPr>
        <p:spPr>
          <a:xfrm>
            <a:off x="2411760" y="404664"/>
            <a:ext cx="6275040" cy="504056"/>
          </a:xfrm>
          <a:prstGeom prst="rect">
            <a:avLst/>
          </a:prstGeom>
        </p:spPr>
        <p:txBody>
          <a:bodyPr/>
          <a:lstStyle>
            <a:lvl1pPr algn="r">
              <a:defRPr b="1"/>
            </a:lvl1pPr>
          </a:lstStyle>
          <a:p>
            <a:r>
              <a:rPr lang="pt-BR" dirty="0" smtClean="0"/>
              <a:t>Título</a:t>
            </a:r>
            <a:endParaRPr lang="pt-BR" dirty="0"/>
          </a:p>
        </p:txBody>
      </p:sp>
    </p:spTree>
    <p:extLst>
      <p:ext uri="{BB962C8B-B14F-4D97-AF65-F5344CB8AC3E}">
        <p14:creationId xmlns:p14="http://schemas.microsoft.com/office/powerpoint/2010/main" val="3403394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864BEE7-2C0A-0E47-B25C-055BDC063ED6}" type="datetimeFigureOut">
              <a:rPr lang="de-DE" smtClean="0"/>
              <a:t>18.07.2017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B553A36-766D-2B48-8572-A4F4118CCA20}" type="slidenum">
              <a:rPr lang="de-DE" smtClean="0"/>
              <a:t>‹#›</a:t>
            </a:fld>
            <a:endParaRPr lang="de-DE"/>
          </a:p>
        </p:txBody>
      </p:sp>
    </p:spTree>
    <p:extLst>
      <p:ext uri="{BB962C8B-B14F-4D97-AF65-F5344CB8AC3E}">
        <p14:creationId xmlns:p14="http://schemas.microsoft.com/office/powerpoint/2010/main" val="11695636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uas Partes de Conteúdo">
    <p:bg>
      <p:bgPr>
        <a:blipFill dpi="0" rotWithShape="1">
          <a:blip r:embed="rId2" cstate="print">
            <a:lum/>
          </a:blip>
          <a:srcRect/>
          <a:stretch>
            <a:fillRect l="-2000" r="-5000"/>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8" name="Título 1"/>
          <p:cNvSpPr>
            <a:spLocks noGrp="1"/>
          </p:cNvSpPr>
          <p:nvPr>
            <p:ph type="title" hasCustomPrompt="1"/>
          </p:nvPr>
        </p:nvSpPr>
        <p:spPr>
          <a:xfrm>
            <a:off x="2411760" y="404664"/>
            <a:ext cx="6275040" cy="504056"/>
          </a:xfrm>
          <a:prstGeom prst="rect">
            <a:avLst/>
          </a:prstGeom>
        </p:spPr>
        <p:txBody>
          <a:bodyPr/>
          <a:lstStyle>
            <a:lvl1pPr algn="r">
              <a:defRPr b="1"/>
            </a:lvl1pPr>
          </a:lstStyle>
          <a:p>
            <a:r>
              <a:rPr lang="pt-BR" dirty="0" smtClean="0"/>
              <a:t>Título</a:t>
            </a:r>
            <a:endParaRPr lang="pt-BR" dirty="0"/>
          </a:p>
        </p:txBody>
      </p:sp>
    </p:spTree>
    <p:extLst>
      <p:ext uri="{BB962C8B-B14F-4D97-AF65-F5344CB8AC3E}">
        <p14:creationId xmlns:p14="http://schemas.microsoft.com/office/powerpoint/2010/main" val="10516887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ação">
    <p:bg>
      <p:bgPr>
        <a:blipFill dpi="0" rotWithShape="1">
          <a:blip r:embed="rId2" cstate="print">
            <a:lum/>
          </a:blip>
          <a:srcRect/>
          <a:stretch>
            <a:fillRect l="-2000" r="-5000"/>
          </a:stretch>
        </a:blipFill>
        <a:effectLst/>
      </p:bgPr>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528191" y="1772816"/>
            <a:ext cx="4040188" cy="639762"/>
          </a:xfrm>
          <a:prstGeom prst="rect">
            <a:avLst/>
          </a:prstGeo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pt-BR" dirty="0" smtClean="0"/>
              <a:t>Clique para editar os estilos do texto mestre</a:t>
            </a:r>
          </a:p>
        </p:txBody>
      </p:sp>
      <p:sp>
        <p:nvSpPr>
          <p:cNvPr id="4" name="Espaço Reservado para Conteúdo 3"/>
          <p:cNvSpPr>
            <a:spLocks noGrp="1"/>
          </p:cNvSpPr>
          <p:nvPr>
            <p:ph sz="half" idx="2"/>
          </p:nvPr>
        </p:nvSpPr>
        <p:spPr>
          <a:xfrm>
            <a:off x="528191" y="2412578"/>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716017" y="1772816"/>
            <a:ext cx="4041775" cy="639762"/>
          </a:xfrm>
          <a:prstGeom prst="rect">
            <a:avLst/>
          </a:prstGeo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716017" y="2412578"/>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10" name="Título 1"/>
          <p:cNvSpPr>
            <a:spLocks noGrp="1"/>
          </p:cNvSpPr>
          <p:nvPr>
            <p:ph type="title" hasCustomPrompt="1"/>
          </p:nvPr>
        </p:nvSpPr>
        <p:spPr>
          <a:xfrm>
            <a:off x="2411760" y="404664"/>
            <a:ext cx="6275040" cy="504056"/>
          </a:xfrm>
          <a:prstGeom prst="rect">
            <a:avLst/>
          </a:prstGeom>
        </p:spPr>
        <p:txBody>
          <a:bodyPr/>
          <a:lstStyle>
            <a:lvl1pPr algn="r">
              <a:defRPr b="1"/>
            </a:lvl1pPr>
          </a:lstStyle>
          <a:p>
            <a:r>
              <a:rPr lang="pt-BR" dirty="0" smtClean="0"/>
              <a:t>Título</a:t>
            </a:r>
            <a:endParaRPr lang="pt-BR" dirty="0"/>
          </a:p>
        </p:txBody>
      </p:sp>
    </p:spTree>
    <p:extLst>
      <p:ext uri="{BB962C8B-B14F-4D97-AF65-F5344CB8AC3E}">
        <p14:creationId xmlns:p14="http://schemas.microsoft.com/office/powerpoint/2010/main" val="12466681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omente título">
    <p:bg>
      <p:bgPr>
        <a:blipFill dpi="0" rotWithShape="1">
          <a:blip r:embed="rId2" cstate="print">
            <a:lum/>
          </a:blip>
          <a:srcRect/>
          <a:stretch>
            <a:fillRect l="-2000" r="-5000"/>
          </a:stretch>
        </a:blipFill>
        <a:effectLst/>
      </p:bgPr>
    </p:bg>
    <p:spTree>
      <p:nvGrpSpPr>
        <p:cNvPr id="1" name=""/>
        <p:cNvGrpSpPr/>
        <p:nvPr/>
      </p:nvGrpSpPr>
      <p:grpSpPr>
        <a:xfrm>
          <a:off x="0" y="0"/>
          <a:ext cx="0" cy="0"/>
          <a:chOff x="0" y="0"/>
          <a:chExt cx="0" cy="0"/>
        </a:xfrm>
      </p:grpSpPr>
      <p:sp>
        <p:nvSpPr>
          <p:cNvPr id="6" name="Título 1"/>
          <p:cNvSpPr>
            <a:spLocks noGrp="1"/>
          </p:cNvSpPr>
          <p:nvPr>
            <p:ph type="title" hasCustomPrompt="1"/>
          </p:nvPr>
        </p:nvSpPr>
        <p:spPr>
          <a:xfrm>
            <a:off x="2411760" y="404664"/>
            <a:ext cx="6275040" cy="504056"/>
          </a:xfrm>
          <a:prstGeom prst="rect">
            <a:avLst/>
          </a:prstGeom>
        </p:spPr>
        <p:txBody>
          <a:bodyPr/>
          <a:lstStyle>
            <a:lvl1pPr algn="r">
              <a:defRPr b="1"/>
            </a:lvl1pPr>
          </a:lstStyle>
          <a:p>
            <a:r>
              <a:rPr lang="pt-BR" dirty="0" smtClean="0"/>
              <a:t>Título</a:t>
            </a:r>
            <a:endParaRPr lang="pt-BR" dirty="0"/>
          </a:p>
        </p:txBody>
      </p:sp>
    </p:spTree>
    <p:extLst>
      <p:ext uri="{BB962C8B-B14F-4D97-AF65-F5344CB8AC3E}">
        <p14:creationId xmlns:p14="http://schemas.microsoft.com/office/powerpoint/2010/main" val="42449055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ítulo e texto vertical">
    <p:bg>
      <p:bgPr>
        <a:blipFill dpi="0" rotWithShape="1">
          <a:blip r:embed="rId2" cstate="print">
            <a:lum/>
          </a:blip>
          <a:srcRect/>
          <a:stretch>
            <a:fillRect l="-2000" r="-5000"/>
          </a:stretch>
        </a:blipFill>
        <a:effectLst/>
      </p:bgPr>
    </p:bg>
    <p:spTree>
      <p:nvGrpSpPr>
        <p:cNvPr id="1" name=""/>
        <p:cNvGrpSpPr/>
        <p:nvPr/>
      </p:nvGrpSpPr>
      <p:grpSpPr>
        <a:xfrm>
          <a:off x="0" y="0"/>
          <a:ext cx="0" cy="0"/>
          <a:chOff x="0" y="0"/>
          <a:chExt cx="0" cy="0"/>
        </a:xfrm>
      </p:grpSpPr>
      <p:sp>
        <p:nvSpPr>
          <p:cNvPr id="3" name="Espaço Reservado para Texto Vertical 2"/>
          <p:cNvSpPr>
            <a:spLocks noGrp="1"/>
          </p:cNvSpPr>
          <p:nvPr>
            <p:ph type="body" orient="vert" idx="1"/>
          </p:nvPr>
        </p:nvSpPr>
        <p:spPr>
          <a:xfrm>
            <a:off x="457200" y="1783358"/>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Título 1"/>
          <p:cNvSpPr>
            <a:spLocks noGrp="1"/>
          </p:cNvSpPr>
          <p:nvPr>
            <p:ph type="title" hasCustomPrompt="1"/>
          </p:nvPr>
        </p:nvSpPr>
        <p:spPr>
          <a:xfrm>
            <a:off x="2411760" y="404664"/>
            <a:ext cx="6275040" cy="504056"/>
          </a:xfrm>
          <a:prstGeom prst="rect">
            <a:avLst/>
          </a:prstGeom>
        </p:spPr>
        <p:txBody>
          <a:bodyPr/>
          <a:lstStyle>
            <a:lvl1pPr algn="r">
              <a:defRPr b="1"/>
            </a:lvl1pPr>
          </a:lstStyle>
          <a:p>
            <a:r>
              <a:rPr lang="pt-BR" dirty="0" smtClean="0"/>
              <a:t>Título</a:t>
            </a:r>
            <a:endParaRPr lang="pt-BR" dirty="0"/>
          </a:p>
        </p:txBody>
      </p:sp>
    </p:spTree>
    <p:extLst>
      <p:ext uri="{BB962C8B-B14F-4D97-AF65-F5344CB8AC3E}">
        <p14:creationId xmlns:p14="http://schemas.microsoft.com/office/powerpoint/2010/main" val="22524840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7" name="Rectangle 6"/>
          <p:cNvSpPr/>
          <p:nvPr userDrawn="1"/>
        </p:nvSpPr>
        <p:spPr>
          <a:xfrm>
            <a:off x="0" y="76200"/>
            <a:ext cx="9144000" cy="95567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2" name="Title 1"/>
          <p:cNvSpPr>
            <a:spLocks noGrp="1"/>
          </p:cNvSpPr>
          <p:nvPr>
            <p:ph type="title"/>
          </p:nvPr>
        </p:nvSpPr>
        <p:spPr>
          <a:xfrm>
            <a:off x="628650" y="76201"/>
            <a:ext cx="7886700" cy="990600"/>
          </a:xfrm>
        </p:spPr>
        <p:txBody>
          <a:bodyPr/>
          <a:lstStyle>
            <a:lvl1pPr>
              <a:defRPr>
                <a:solidFill>
                  <a:schemeClr val="bg1"/>
                </a:solidFill>
                <a:latin typeface="Candara" panose="020E0502030303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1636B50-1568-46C1-8A38-CB6C3F285AA6}" type="datetimeFigureOut">
              <a:rPr lang="en-US" smtClean="0">
                <a:solidFill>
                  <a:prstClr val="black">
                    <a:tint val="75000"/>
                  </a:prstClr>
                </a:solidFill>
              </a:rPr>
              <a:pPr/>
              <a:t>7/18/2017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091416-9919-4B77-BB99-3104384AC9B6}"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152400" y="143933"/>
            <a:ext cx="8839200" cy="656907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Tree>
    <p:extLst>
      <p:ext uri="{BB962C8B-B14F-4D97-AF65-F5344CB8AC3E}">
        <p14:creationId xmlns:p14="http://schemas.microsoft.com/office/powerpoint/2010/main" val="22028482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
        <p:nvSpPr>
          <p:cNvPr id="9" name="Rectangle 8"/>
          <p:cNvSpPr/>
          <p:nvPr userDrawn="1"/>
        </p:nvSpPr>
        <p:spPr>
          <a:xfrm>
            <a:off x="152400" y="143933"/>
            <a:ext cx="8839200" cy="656907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10" name="Rectangle 9"/>
          <p:cNvSpPr/>
          <p:nvPr userDrawn="1"/>
        </p:nvSpPr>
        <p:spPr>
          <a:xfrm>
            <a:off x="152400" y="2133600"/>
            <a:ext cx="8839200" cy="2667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Tree>
    <p:extLst>
      <p:ext uri="{BB962C8B-B14F-4D97-AF65-F5344CB8AC3E}">
        <p14:creationId xmlns:p14="http://schemas.microsoft.com/office/powerpoint/2010/main" val="22240050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76200"/>
            <a:ext cx="9144000" cy="95567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1636B50-1568-46C1-8A38-CB6C3F285AA6}" type="datetimeFigureOut">
              <a:rPr lang="en-US" smtClean="0">
                <a:solidFill>
                  <a:prstClr val="black">
                    <a:tint val="75000"/>
                  </a:prstClr>
                </a:solidFill>
              </a:rPr>
              <a:pPr/>
              <a:t>7/18/2017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091416-9919-4B77-BB99-3104384AC9B6}"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152400" y="143933"/>
            <a:ext cx="8839200" cy="656907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Tree>
    <p:extLst>
      <p:ext uri="{BB962C8B-B14F-4D97-AF65-F5344CB8AC3E}">
        <p14:creationId xmlns:p14="http://schemas.microsoft.com/office/powerpoint/2010/main" val="34235971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de-CH"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de-CH" smtClean="0"/>
              <a:t>Mastertextformat bearbeiten</a:t>
            </a:r>
          </a:p>
        </p:txBody>
      </p:sp>
      <p:sp>
        <p:nvSpPr>
          <p:cNvPr id="4" name="Datumsplatzhalter 3"/>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5261985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Inhaltsplatzhalt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Datumsplatzhalter 4"/>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7310882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smtClean="0"/>
              <a:t>Mastertitelformat bearbeiten</a:t>
            </a:r>
            <a:endParaRPr lang="de-DE"/>
          </a:p>
        </p:txBody>
      </p:sp>
      <p:sp>
        <p:nvSpPr>
          <p:cNvPr id="3" name="Textplatzhalt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de-CH" smtClean="0"/>
              <a:t>Mastertextformat bearbeiten</a:t>
            </a:r>
          </a:p>
        </p:txBody>
      </p:sp>
      <p:sp>
        <p:nvSpPr>
          <p:cNvPr id="4" name="Inhaltsplatzhalt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de-CH" smtClean="0"/>
              <a:t>Mastertextformat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7" name="Datumsplatzhalter 6"/>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82918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de-CH"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Textplatzhalt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7864BEE7-2C0A-0E47-B25C-055BDC063ED6}" type="datetimeFigureOut">
              <a:rPr lang="de-DE" smtClean="0"/>
              <a:t>18.07.2017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B553A36-766D-2B48-8572-A4F4118CCA20}" type="slidenum">
              <a:rPr lang="de-DE" smtClean="0"/>
              <a:t>‹#›</a:t>
            </a:fld>
            <a:endParaRPr lang="de-DE"/>
          </a:p>
        </p:txBody>
      </p:sp>
    </p:spTree>
    <p:extLst>
      <p:ext uri="{BB962C8B-B14F-4D97-AF65-F5344CB8AC3E}">
        <p14:creationId xmlns:p14="http://schemas.microsoft.com/office/powerpoint/2010/main" val="14299536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Datumsplatzhalter 2"/>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1085166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41642005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de-CH"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Textplatzhalt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199763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CH"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40381602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2334765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CH"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9080414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Slide de título">
    <p:bg>
      <p:bgPr>
        <a:blipFill dpi="0" rotWithShape="1">
          <a:blip r:embed="rId2" cstate="print">
            <a:lum/>
          </a:blip>
          <a:srcRect/>
          <a:stretch>
            <a:fillRect l="-3000" r="-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3093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ítulo e texto verticais">
    <p:bg>
      <p:bgPr>
        <a:blipFill dpi="0" rotWithShape="1">
          <a:blip r:embed="rId2" cstate="print">
            <a:lum/>
          </a:blip>
          <a:srcRect/>
          <a:stretch>
            <a:fillRect l="-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383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abeçalho da Seção">
    <p:bg>
      <p:bgPr>
        <a:blipFill dpi="0" rotWithShape="1">
          <a:blip r:embed="rId2" cstate="print">
            <a:lum/>
          </a:blip>
          <a:srcRect/>
          <a:stretch>
            <a:fillRect l="-2000" r="-5000"/>
          </a:stretch>
        </a:blipFill>
        <a:effectLst/>
      </p:bgPr>
    </p:bg>
    <p:spTree>
      <p:nvGrpSpPr>
        <p:cNvPr id="1" name=""/>
        <p:cNvGrpSpPr/>
        <p:nvPr/>
      </p:nvGrpSpPr>
      <p:grpSpPr>
        <a:xfrm>
          <a:off x="0" y="0"/>
          <a:ext cx="0" cy="0"/>
          <a:chOff x="0" y="0"/>
          <a:chExt cx="0" cy="0"/>
        </a:xfrm>
      </p:grpSpPr>
      <p:sp>
        <p:nvSpPr>
          <p:cNvPr id="7" name="Título 1"/>
          <p:cNvSpPr>
            <a:spLocks noGrp="1"/>
          </p:cNvSpPr>
          <p:nvPr>
            <p:ph type="title" hasCustomPrompt="1"/>
          </p:nvPr>
        </p:nvSpPr>
        <p:spPr>
          <a:xfrm>
            <a:off x="2411760" y="404664"/>
            <a:ext cx="6275040" cy="504056"/>
          </a:xfrm>
          <a:prstGeom prst="rect">
            <a:avLst/>
          </a:prstGeom>
        </p:spPr>
        <p:txBody>
          <a:bodyPr/>
          <a:lstStyle>
            <a:lvl1pPr algn="r">
              <a:defRPr b="1"/>
            </a:lvl1pPr>
          </a:lstStyle>
          <a:p>
            <a:r>
              <a:rPr lang="pt-BR" dirty="0" smtClean="0"/>
              <a:t>Título</a:t>
            </a:r>
            <a:endParaRPr lang="pt-BR" dirty="0"/>
          </a:p>
        </p:txBody>
      </p:sp>
    </p:spTree>
    <p:extLst>
      <p:ext uri="{BB962C8B-B14F-4D97-AF65-F5344CB8AC3E}">
        <p14:creationId xmlns:p14="http://schemas.microsoft.com/office/powerpoint/2010/main" val="16288453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uas Partes de Conteúdo">
    <p:bg>
      <p:bgPr>
        <a:blipFill dpi="0" rotWithShape="1">
          <a:blip r:embed="rId2" cstate="print">
            <a:lum/>
          </a:blip>
          <a:srcRect/>
          <a:stretch>
            <a:fillRect l="-2000" r="-5000"/>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8" name="Título 1"/>
          <p:cNvSpPr>
            <a:spLocks noGrp="1"/>
          </p:cNvSpPr>
          <p:nvPr>
            <p:ph type="title" hasCustomPrompt="1"/>
          </p:nvPr>
        </p:nvSpPr>
        <p:spPr>
          <a:xfrm>
            <a:off x="2411760" y="404664"/>
            <a:ext cx="6275040" cy="504056"/>
          </a:xfrm>
          <a:prstGeom prst="rect">
            <a:avLst/>
          </a:prstGeom>
        </p:spPr>
        <p:txBody>
          <a:bodyPr/>
          <a:lstStyle>
            <a:lvl1pPr algn="r">
              <a:defRPr b="1"/>
            </a:lvl1pPr>
          </a:lstStyle>
          <a:p>
            <a:r>
              <a:rPr lang="pt-BR" dirty="0" smtClean="0"/>
              <a:t>Título</a:t>
            </a:r>
            <a:endParaRPr lang="pt-BR" dirty="0"/>
          </a:p>
        </p:txBody>
      </p:sp>
    </p:spTree>
    <p:extLst>
      <p:ext uri="{BB962C8B-B14F-4D97-AF65-F5344CB8AC3E}">
        <p14:creationId xmlns:p14="http://schemas.microsoft.com/office/powerpoint/2010/main" val="880562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CH"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7864BEE7-2C0A-0E47-B25C-055BDC063ED6}" type="datetimeFigureOut">
              <a:rPr lang="de-DE" smtClean="0"/>
              <a:t>18.07.2017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B553A36-766D-2B48-8572-A4F4118CCA20}" type="slidenum">
              <a:rPr lang="de-DE" smtClean="0"/>
              <a:t>‹#›</a:t>
            </a:fld>
            <a:endParaRPr lang="de-DE"/>
          </a:p>
        </p:txBody>
      </p:sp>
    </p:spTree>
    <p:extLst>
      <p:ext uri="{BB962C8B-B14F-4D97-AF65-F5344CB8AC3E}">
        <p14:creationId xmlns:p14="http://schemas.microsoft.com/office/powerpoint/2010/main" val="18207290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mparação">
    <p:bg>
      <p:bgPr>
        <a:blipFill dpi="0" rotWithShape="1">
          <a:blip r:embed="rId2" cstate="print">
            <a:lum/>
          </a:blip>
          <a:srcRect/>
          <a:stretch>
            <a:fillRect l="-2000" r="-5000"/>
          </a:stretch>
        </a:blipFill>
        <a:effectLst/>
      </p:bgPr>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528191" y="1772816"/>
            <a:ext cx="4040188" cy="639762"/>
          </a:xfrm>
          <a:prstGeom prst="rect">
            <a:avLst/>
          </a:prstGeo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pt-BR" dirty="0" smtClean="0"/>
              <a:t>Clique para editar os estilos do texto mestre</a:t>
            </a:r>
          </a:p>
        </p:txBody>
      </p:sp>
      <p:sp>
        <p:nvSpPr>
          <p:cNvPr id="4" name="Espaço Reservado para Conteúdo 3"/>
          <p:cNvSpPr>
            <a:spLocks noGrp="1"/>
          </p:cNvSpPr>
          <p:nvPr>
            <p:ph sz="half" idx="2"/>
          </p:nvPr>
        </p:nvSpPr>
        <p:spPr>
          <a:xfrm>
            <a:off x="528191" y="2412578"/>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716017" y="1772816"/>
            <a:ext cx="4041775" cy="639762"/>
          </a:xfrm>
          <a:prstGeom prst="rect">
            <a:avLst/>
          </a:prstGeo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716017" y="2412578"/>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10" name="Título 1"/>
          <p:cNvSpPr>
            <a:spLocks noGrp="1"/>
          </p:cNvSpPr>
          <p:nvPr>
            <p:ph type="title" hasCustomPrompt="1"/>
          </p:nvPr>
        </p:nvSpPr>
        <p:spPr>
          <a:xfrm>
            <a:off x="2411760" y="404664"/>
            <a:ext cx="6275040" cy="504056"/>
          </a:xfrm>
          <a:prstGeom prst="rect">
            <a:avLst/>
          </a:prstGeom>
        </p:spPr>
        <p:txBody>
          <a:bodyPr/>
          <a:lstStyle>
            <a:lvl1pPr algn="r">
              <a:defRPr b="1"/>
            </a:lvl1pPr>
          </a:lstStyle>
          <a:p>
            <a:r>
              <a:rPr lang="pt-BR" dirty="0" smtClean="0"/>
              <a:t>Título</a:t>
            </a:r>
            <a:endParaRPr lang="pt-BR" dirty="0"/>
          </a:p>
        </p:txBody>
      </p:sp>
    </p:spTree>
    <p:extLst>
      <p:ext uri="{BB962C8B-B14F-4D97-AF65-F5344CB8AC3E}">
        <p14:creationId xmlns:p14="http://schemas.microsoft.com/office/powerpoint/2010/main" val="5194723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omente título">
    <p:bg>
      <p:bgPr>
        <a:blipFill dpi="0" rotWithShape="1">
          <a:blip r:embed="rId2" cstate="print">
            <a:lum/>
          </a:blip>
          <a:srcRect/>
          <a:stretch>
            <a:fillRect l="-2000" r="-5000"/>
          </a:stretch>
        </a:blipFill>
        <a:effectLst/>
      </p:bgPr>
    </p:bg>
    <p:spTree>
      <p:nvGrpSpPr>
        <p:cNvPr id="1" name=""/>
        <p:cNvGrpSpPr/>
        <p:nvPr/>
      </p:nvGrpSpPr>
      <p:grpSpPr>
        <a:xfrm>
          <a:off x="0" y="0"/>
          <a:ext cx="0" cy="0"/>
          <a:chOff x="0" y="0"/>
          <a:chExt cx="0" cy="0"/>
        </a:xfrm>
      </p:grpSpPr>
      <p:sp>
        <p:nvSpPr>
          <p:cNvPr id="6" name="Título 1"/>
          <p:cNvSpPr>
            <a:spLocks noGrp="1"/>
          </p:cNvSpPr>
          <p:nvPr>
            <p:ph type="title" hasCustomPrompt="1"/>
          </p:nvPr>
        </p:nvSpPr>
        <p:spPr>
          <a:xfrm>
            <a:off x="2411760" y="404664"/>
            <a:ext cx="6275040" cy="504056"/>
          </a:xfrm>
          <a:prstGeom prst="rect">
            <a:avLst/>
          </a:prstGeom>
        </p:spPr>
        <p:txBody>
          <a:bodyPr/>
          <a:lstStyle>
            <a:lvl1pPr algn="r">
              <a:defRPr b="1"/>
            </a:lvl1pPr>
          </a:lstStyle>
          <a:p>
            <a:r>
              <a:rPr lang="pt-BR" dirty="0" smtClean="0"/>
              <a:t>Título</a:t>
            </a:r>
            <a:endParaRPr lang="pt-BR" dirty="0"/>
          </a:p>
        </p:txBody>
      </p:sp>
    </p:spTree>
    <p:extLst>
      <p:ext uri="{BB962C8B-B14F-4D97-AF65-F5344CB8AC3E}">
        <p14:creationId xmlns:p14="http://schemas.microsoft.com/office/powerpoint/2010/main" val="37918685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ítulo e texto vertical">
    <p:bg>
      <p:bgPr>
        <a:blipFill dpi="0" rotWithShape="1">
          <a:blip r:embed="rId2" cstate="print">
            <a:lum/>
          </a:blip>
          <a:srcRect/>
          <a:stretch>
            <a:fillRect l="-2000" r="-5000"/>
          </a:stretch>
        </a:blipFill>
        <a:effectLst/>
      </p:bgPr>
    </p:bg>
    <p:spTree>
      <p:nvGrpSpPr>
        <p:cNvPr id="1" name=""/>
        <p:cNvGrpSpPr/>
        <p:nvPr/>
      </p:nvGrpSpPr>
      <p:grpSpPr>
        <a:xfrm>
          <a:off x="0" y="0"/>
          <a:ext cx="0" cy="0"/>
          <a:chOff x="0" y="0"/>
          <a:chExt cx="0" cy="0"/>
        </a:xfrm>
      </p:grpSpPr>
      <p:sp>
        <p:nvSpPr>
          <p:cNvPr id="3" name="Espaço Reservado para Texto Vertical 2"/>
          <p:cNvSpPr>
            <a:spLocks noGrp="1"/>
          </p:cNvSpPr>
          <p:nvPr>
            <p:ph type="body" orient="vert" idx="1"/>
          </p:nvPr>
        </p:nvSpPr>
        <p:spPr>
          <a:xfrm>
            <a:off x="457200" y="1783358"/>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Título 1"/>
          <p:cNvSpPr>
            <a:spLocks noGrp="1"/>
          </p:cNvSpPr>
          <p:nvPr>
            <p:ph type="title" hasCustomPrompt="1"/>
          </p:nvPr>
        </p:nvSpPr>
        <p:spPr>
          <a:xfrm>
            <a:off x="2411760" y="404664"/>
            <a:ext cx="6275040" cy="504056"/>
          </a:xfrm>
          <a:prstGeom prst="rect">
            <a:avLst/>
          </a:prstGeom>
        </p:spPr>
        <p:txBody>
          <a:bodyPr/>
          <a:lstStyle>
            <a:lvl1pPr algn="r">
              <a:defRPr b="1"/>
            </a:lvl1pPr>
          </a:lstStyle>
          <a:p>
            <a:r>
              <a:rPr lang="pt-BR" dirty="0" smtClean="0"/>
              <a:t>Título</a:t>
            </a:r>
            <a:endParaRPr lang="pt-BR" dirty="0"/>
          </a:p>
        </p:txBody>
      </p:sp>
    </p:spTree>
    <p:extLst>
      <p:ext uri="{BB962C8B-B14F-4D97-AF65-F5344CB8AC3E}">
        <p14:creationId xmlns:p14="http://schemas.microsoft.com/office/powerpoint/2010/main" val="8946765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7" name="Rectangle 6"/>
          <p:cNvSpPr/>
          <p:nvPr userDrawn="1"/>
        </p:nvSpPr>
        <p:spPr>
          <a:xfrm>
            <a:off x="0" y="76200"/>
            <a:ext cx="9144000" cy="95567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2" name="Title 1"/>
          <p:cNvSpPr>
            <a:spLocks noGrp="1"/>
          </p:cNvSpPr>
          <p:nvPr>
            <p:ph type="title"/>
          </p:nvPr>
        </p:nvSpPr>
        <p:spPr>
          <a:xfrm>
            <a:off x="628650" y="76201"/>
            <a:ext cx="7886700" cy="990600"/>
          </a:xfrm>
        </p:spPr>
        <p:txBody>
          <a:bodyPr/>
          <a:lstStyle>
            <a:lvl1pPr>
              <a:defRPr>
                <a:solidFill>
                  <a:schemeClr val="bg1"/>
                </a:solidFill>
                <a:latin typeface="Candara" panose="020E0502030303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1636B50-1568-46C1-8A38-CB6C3F285AA6}" type="datetimeFigureOut">
              <a:rPr lang="en-US" smtClean="0">
                <a:solidFill>
                  <a:prstClr val="black">
                    <a:tint val="75000"/>
                  </a:prstClr>
                </a:solidFill>
              </a:rPr>
              <a:pPr/>
              <a:t>7/18/2017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091416-9919-4B77-BB99-3104384AC9B6}"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152400" y="143933"/>
            <a:ext cx="8839200" cy="656907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Tree>
    <p:extLst>
      <p:ext uri="{BB962C8B-B14F-4D97-AF65-F5344CB8AC3E}">
        <p14:creationId xmlns:p14="http://schemas.microsoft.com/office/powerpoint/2010/main" val="27541621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
        <p:nvSpPr>
          <p:cNvPr id="9" name="Rectangle 8"/>
          <p:cNvSpPr/>
          <p:nvPr userDrawn="1"/>
        </p:nvSpPr>
        <p:spPr>
          <a:xfrm>
            <a:off x="152400" y="143933"/>
            <a:ext cx="8839200" cy="656907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10" name="Rectangle 9"/>
          <p:cNvSpPr/>
          <p:nvPr userDrawn="1"/>
        </p:nvSpPr>
        <p:spPr>
          <a:xfrm>
            <a:off x="152400" y="2133600"/>
            <a:ext cx="8839200" cy="2667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Tree>
    <p:extLst>
      <p:ext uri="{BB962C8B-B14F-4D97-AF65-F5344CB8AC3E}">
        <p14:creationId xmlns:p14="http://schemas.microsoft.com/office/powerpoint/2010/main" val="7613678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76200"/>
            <a:ext cx="9144000" cy="95567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1636B50-1568-46C1-8A38-CB6C3F285AA6}" type="datetimeFigureOut">
              <a:rPr lang="en-US" smtClean="0">
                <a:solidFill>
                  <a:prstClr val="black">
                    <a:tint val="75000"/>
                  </a:prstClr>
                </a:solidFill>
              </a:rPr>
              <a:pPr/>
              <a:t>7/18/2017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091416-9919-4B77-BB99-3104384AC9B6}"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152400" y="143933"/>
            <a:ext cx="8839200" cy="656907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solidFill>
                <a:prstClr val="white"/>
              </a:solidFill>
            </a:endParaRPr>
          </a:p>
        </p:txBody>
      </p:sp>
    </p:spTree>
    <p:extLst>
      <p:ext uri="{BB962C8B-B14F-4D97-AF65-F5344CB8AC3E}">
        <p14:creationId xmlns:p14="http://schemas.microsoft.com/office/powerpoint/2010/main" val="25262638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de-CH"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de-CH" smtClean="0"/>
              <a:t>Mastertextformat bearbeiten</a:t>
            </a:r>
          </a:p>
        </p:txBody>
      </p:sp>
      <p:sp>
        <p:nvSpPr>
          <p:cNvPr id="4" name="Datumsplatzhalter 3"/>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0134692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Inhaltsplatzhalt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Datumsplatzhalter 4"/>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1179924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smtClean="0"/>
              <a:t>Mastertitelformat bearbeiten</a:t>
            </a:r>
            <a:endParaRPr lang="de-DE"/>
          </a:p>
        </p:txBody>
      </p:sp>
      <p:sp>
        <p:nvSpPr>
          <p:cNvPr id="3" name="Textplatzhalt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de-CH" smtClean="0"/>
              <a:t>Mastertextformat bearbeiten</a:t>
            </a:r>
          </a:p>
        </p:txBody>
      </p:sp>
      <p:sp>
        <p:nvSpPr>
          <p:cNvPr id="4" name="Inhaltsplatzhalt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de-CH" smtClean="0"/>
              <a:t>Mastertextformat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7" name="Datumsplatzhalter 6"/>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52053141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Datumsplatzhalter 2"/>
          <p:cNvSpPr>
            <a:spLocks noGrp="1"/>
          </p:cNvSpPr>
          <p:nvPr>
            <p:ph type="dt" sz="half" idx="10"/>
          </p:nvPr>
        </p:nvSpPr>
        <p:spPr/>
        <p:txBody>
          <a:body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310740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image" Target="../media/image1.png"/><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10" Type="http://schemas.openxmlformats.org/officeDocument/2006/relationships/theme" Target="../theme/theme4.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image" Target="../media/image1.png"/><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theme" Target="../theme/theme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21" Type="http://schemas.openxmlformats.org/officeDocument/2006/relationships/image" Target="../media/image1.png"/><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theme" Target="../theme/theme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3" Type="http://schemas.openxmlformats.org/officeDocument/2006/relationships/slideLayout" Target="../slideLayouts/slideLayout96.xml"/><Relationship Id="rId21" Type="http://schemas.openxmlformats.org/officeDocument/2006/relationships/image" Target="../media/image1.png"/><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theme" Target="../theme/theme7.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de-CH" smtClean="0"/>
              <a:t>Mastertitelformat bearbeiten</a:t>
            </a:r>
            <a:endParaRPr lang="de-DE"/>
          </a:p>
        </p:txBody>
      </p:sp>
      <p:sp>
        <p:nvSpPr>
          <p:cNvPr id="3" name="Textplatzhalt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7864BEE7-2C0A-0E47-B25C-055BDC063ED6}" type="datetimeFigureOut">
              <a:rPr lang="de-DE" smtClean="0"/>
              <a:t>18.07.2017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2B553A36-766D-2B48-8572-A4F4118CCA20}" type="slidenum">
              <a:rPr lang="de-DE" smtClean="0"/>
              <a:t>‹#›</a:t>
            </a:fld>
            <a:endParaRPr lang="de-DE"/>
          </a:p>
        </p:txBody>
      </p:sp>
      <p:pic>
        <p:nvPicPr>
          <p:cNvPr id="7" name="Picture 9" descr="GFLEC-Logo.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620000" y="5867401"/>
            <a:ext cx="1070232" cy="569764"/>
          </a:xfrm>
          <a:prstGeom prst="rect">
            <a:avLst/>
          </a:prstGeom>
        </p:spPr>
      </p:pic>
    </p:spTree>
    <p:extLst>
      <p:ext uri="{BB962C8B-B14F-4D97-AF65-F5344CB8AC3E}">
        <p14:creationId xmlns:p14="http://schemas.microsoft.com/office/powerpoint/2010/main" val="273479225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6" r:id="rId12"/>
    <p:sldLayoutId id="2147483687" r:id="rId13"/>
    <p:sldLayoutId id="2147483651" r:id="rId14"/>
    <p:sldLayoutId id="2147483652" r:id="rId15"/>
    <p:sldLayoutId id="2147483653" r:id="rId16"/>
    <p:sldLayoutId id="2147483654" r:id="rId17"/>
    <p:sldLayoutId id="2147483658" r:id="rId18"/>
    <p:sldLayoutId id="2147483688" r:id="rId19"/>
  </p:sldLayoutIdLst>
  <p:txStyles>
    <p:titleStyle>
      <a:lvl1pPr algn="ctr" defTabSz="457146"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457146" rtl="0" eaLnBrk="1" latinLnBrk="0" hangingPunct="1">
        <a:spcBef>
          <a:spcPct val="20000"/>
        </a:spcBef>
        <a:buFont typeface="Arial"/>
        <a:buChar char="•"/>
        <a:defRPr sz="3200" kern="1200">
          <a:solidFill>
            <a:schemeClr val="tx1"/>
          </a:solidFill>
          <a:latin typeface="+mn-lt"/>
          <a:ea typeface="+mn-ea"/>
          <a:cs typeface="+mn-cs"/>
        </a:defRPr>
      </a:lvl1pPr>
      <a:lvl2pPr marL="742863" indent="-285717" algn="l" defTabSz="457146" rtl="0" eaLnBrk="1" latinLnBrk="0" hangingPunct="1">
        <a:spcBef>
          <a:spcPct val="20000"/>
        </a:spcBef>
        <a:buFont typeface="Arial"/>
        <a:buChar char="–"/>
        <a:defRPr sz="2800" kern="1200">
          <a:solidFill>
            <a:schemeClr val="tx1"/>
          </a:solidFill>
          <a:latin typeface="+mn-lt"/>
          <a:ea typeface="+mn-ea"/>
          <a:cs typeface="+mn-cs"/>
        </a:defRPr>
      </a:lvl2pPr>
      <a:lvl3pPr marL="1142867" indent="-228573" algn="l" defTabSz="457146" rtl="0" eaLnBrk="1" latinLnBrk="0" hangingPunct="1">
        <a:spcBef>
          <a:spcPct val="20000"/>
        </a:spcBef>
        <a:buFont typeface="Arial"/>
        <a:buChar char="•"/>
        <a:defRPr sz="2400" kern="1200">
          <a:solidFill>
            <a:schemeClr val="tx1"/>
          </a:solidFill>
          <a:latin typeface="+mn-lt"/>
          <a:ea typeface="+mn-ea"/>
          <a:cs typeface="+mn-cs"/>
        </a:defRPr>
      </a:lvl3pPr>
      <a:lvl4pPr marL="1600013" indent="-228573" algn="l" defTabSz="457146" rtl="0" eaLnBrk="1" latinLnBrk="0" hangingPunct="1">
        <a:spcBef>
          <a:spcPct val="20000"/>
        </a:spcBef>
        <a:buFont typeface="Arial"/>
        <a:buChar char="–"/>
        <a:defRPr sz="2000" kern="1200">
          <a:solidFill>
            <a:schemeClr val="tx1"/>
          </a:solidFill>
          <a:latin typeface="+mn-lt"/>
          <a:ea typeface="+mn-ea"/>
          <a:cs typeface="+mn-cs"/>
        </a:defRPr>
      </a:lvl4pPr>
      <a:lvl5pPr marL="2057159" indent="-228573" algn="l" defTabSz="457146" rtl="0" eaLnBrk="1" latinLnBrk="0" hangingPunct="1">
        <a:spcBef>
          <a:spcPct val="20000"/>
        </a:spcBef>
        <a:buFont typeface="Arial"/>
        <a:buChar char="»"/>
        <a:defRPr sz="20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131E"/>
            </a:gs>
            <a:gs pos="50000">
              <a:srgbClr val="00456C"/>
            </a:gs>
            <a:gs pos="100000">
              <a:srgbClr val="00131E"/>
            </a:gs>
          </a:gsLst>
          <a:lin ang="5400000" scaled="1"/>
        </a:gradFill>
        <a:effectLst/>
      </p:bgPr>
    </p:bg>
    <p:spTree>
      <p:nvGrpSpPr>
        <p:cNvPr id="1" name=""/>
        <p:cNvGrpSpPr/>
        <p:nvPr/>
      </p:nvGrpSpPr>
      <p:grpSpPr>
        <a:xfrm>
          <a:off x="0" y="0"/>
          <a:ext cx="0" cy="0"/>
          <a:chOff x="0" y="0"/>
          <a:chExt cx="0" cy="0"/>
        </a:xfrm>
      </p:grpSpPr>
      <p:sp>
        <p:nvSpPr>
          <p:cNvPr id="2050" name="제목 개체 틀 1"/>
          <p:cNvSpPr>
            <a:spLocks noGrp="1"/>
          </p:cNvSpPr>
          <p:nvPr>
            <p:ph type="title"/>
          </p:nvPr>
        </p:nvSpPr>
        <p:spPr bwMode="auto">
          <a:xfrm>
            <a:off x="457494" y="274544"/>
            <a:ext cx="822902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5" tIns="45683" rIns="91365" bIns="45683" numCol="1" anchor="ctr" anchorCtr="0" compatLnSpc="1">
            <a:prstTxWarp prst="textNoShape">
              <a:avLst/>
            </a:prstTxWarp>
          </a:bodyPr>
          <a:lstStyle/>
          <a:p>
            <a:pPr lvl="0"/>
            <a:r>
              <a:rPr lang="ko-KR" altLang="en-US" smtClean="0"/>
              <a:t>마스터 제목 스타일 편집</a:t>
            </a:r>
          </a:p>
        </p:txBody>
      </p:sp>
      <p:sp>
        <p:nvSpPr>
          <p:cNvPr id="2051" name="텍스트 개체 틀 2"/>
          <p:cNvSpPr>
            <a:spLocks noGrp="1"/>
          </p:cNvSpPr>
          <p:nvPr>
            <p:ph type="body" idx="1"/>
          </p:nvPr>
        </p:nvSpPr>
        <p:spPr bwMode="auto">
          <a:xfrm>
            <a:off x="457494" y="1599643"/>
            <a:ext cx="8229023" cy="452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5" tIns="45683" rIns="91365" bIns="45683"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Tree>
    <p:extLst>
      <p:ext uri="{BB962C8B-B14F-4D97-AF65-F5344CB8AC3E}">
        <p14:creationId xmlns:p14="http://schemas.microsoft.com/office/powerpoint/2010/main" val="14630304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iming>
    <p:tnLst>
      <p:par>
        <p:cTn id="1" dur="indefinite" restart="never" nodeType="tmRoot"/>
      </p:par>
    </p:tnLst>
  </p:timing>
  <p:txStyles>
    <p:titleStyle>
      <a:lvl1pPr algn="ctr" defTabSz="912649" rtl="0" eaLnBrk="0" fontAlgn="base" latinLnBrk="1" hangingPunct="0">
        <a:spcBef>
          <a:spcPct val="0"/>
        </a:spcBef>
        <a:spcAft>
          <a:spcPct val="0"/>
        </a:spcAft>
        <a:defRPr sz="4400" kern="1200">
          <a:solidFill>
            <a:schemeClr val="bg1"/>
          </a:solidFill>
          <a:latin typeface="Arial" pitchFamily="34" charset="0"/>
          <a:ea typeface="+mj-ea"/>
          <a:cs typeface="Arial" pitchFamily="34" charset="0"/>
        </a:defRPr>
      </a:lvl1pPr>
      <a:lvl2pPr algn="ctr" defTabSz="912649" rtl="0" eaLnBrk="0" fontAlgn="base" latinLnBrk="1" hangingPunct="0">
        <a:spcBef>
          <a:spcPct val="0"/>
        </a:spcBef>
        <a:spcAft>
          <a:spcPct val="0"/>
        </a:spcAft>
        <a:defRPr sz="4400">
          <a:solidFill>
            <a:schemeClr val="bg1"/>
          </a:solidFill>
          <a:latin typeface="Arial" charset="0"/>
          <a:cs typeface="Arial" charset="0"/>
        </a:defRPr>
      </a:lvl2pPr>
      <a:lvl3pPr algn="ctr" defTabSz="912649" rtl="0" eaLnBrk="0" fontAlgn="base" latinLnBrk="1" hangingPunct="0">
        <a:spcBef>
          <a:spcPct val="0"/>
        </a:spcBef>
        <a:spcAft>
          <a:spcPct val="0"/>
        </a:spcAft>
        <a:defRPr sz="4400">
          <a:solidFill>
            <a:schemeClr val="bg1"/>
          </a:solidFill>
          <a:latin typeface="Arial" charset="0"/>
          <a:cs typeface="Arial" charset="0"/>
        </a:defRPr>
      </a:lvl3pPr>
      <a:lvl4pPr algn="ctr" defTabSz="912649" rtl="0" eaLnBrk="0" fontAlgn="base" latinLnBrk="1" hangingPunct="0">
        <a:spcBef>
          <a:spcPct val="0"/>
        </a:spcBef>
        <a:spcAft>
          <a:spcPct val="0"/>
        </a:spcAft>
        <a:defRPr sz="4400">
          <a:solidFill>
            <a:schemeClr val="bg1"/>
          </a:solidFill>
          <a:latin typeface="Arial" charset="0"/>
          <a:cs typeface="Arial" charset="0"/>
        </a:defRPr>
      </a:lvl4pPr>
      <a:lvl5pPr algn="ctr" defTabSz="912649" rtl="0" eaLnBrk="0" fontAlgn="base" latinLnBrk="1" hangingPunct="0">
        <a:spcBef>
          <a:spcPct val="0"/>
        </a:spcBef>
        <a:spcAft>
          <a:spcPct val="0"/>
        </a:spcAft>
        <a:defRPr sz="4400">
          <a:solidFill>
            <a:schemeClr val="bg1"/>
          </a:solidFill>
          <a:latin typeface="Arial" charset="0"/>
          <a:cs typeface="Arial" charset="0"/>
        </a:defRPr>
      </a:lvl5pPr>
      <a:lvl6pPr marL="410051" algn="ctr" defTabSz="912649" rtl="0" fontAlgn="base" latinLnBrk="1">
        <a:spcBef>
          <a:spcPct val="0"/>
        </a:spcBef>
        <a:spcAft>
          <a:spcPct val="0"/>
        </a:spcAft>
        <a:defRPr sz="4400">
          <a:solidFill>
            <a:schemeClr val="bg1"/>
          </a:solidFill>
          <a:latin typeface="Arial" charset="0"/>
          <a:cs typeface="Arial" charset="0"/>
        </a:defRPr>
      </a:lvl6pPr>
      <a:lvl7pPr marL="820103" algn="ctr" defTabSz="912649" rtl="0" fontAlgn="base" latinLnBrk="1">
        <a:spcBef>
          <a:spcPct val="0"/>
        </a:spcBef>
        <a:spcAft>
          <a:spcPct val="0"/>
        </a:spcAft>
        <a:defRPr sz="4400">
          <a:solidFill>
            <a:schemeClr val="bg1"/>
          </a:solidFill>
          <a:latin typeface="Arial" charset="0"/>
          <a:cs typeface="Arial" charset="0"/>
        </a:defRPr>
      </a:lvl7pPr>
      <a:lvl8pPr marL="1230154" algn="ctr" defTabSz="912649" rtl="0" fontAlgn="base" latinLnBrk="1">
        <a:spcBef>
          <a:spcPct val="0"/>
        </a:spcBef>
        <a:spcAft>
          <a:spcPct val="0"/>
        </a:spcAft>
        <a:defRPr sz="4400">
          <a:solidFill>
            <a:schemeClr val="bg1"/>
          </a:solidFill>
          <a:latin typeface="Arial" charset="0"/>
          <a:cs typeface="Arial" charset="0"/>
        </a:defRPr>
      </a:lvl8pPr>
      <a:lvl9pPr marL="1640205" algn="ctr" defTabSz="912649" rtl="0" fontAlgn="base" latinLnBrk="1">
        <a:spcBef>
          <a:spcPct val="0"/>
        </a:spcBef>
        <a:spcAft>
          <a:spcPct val="0"/>
        </a:spcAft>
        <a:defRPr sz="4400">
          <a:solidFill>
            <a:schemeClr val="bg1"/>
          </a:solidFill>
          <a:latin typeface="Arial" charset="0"/>
          <a:cs typeface="Arial" charset="0"/>
        </a:defRPr>
      </a:lvl9pPr>
    </p:titleStyle>
    <p:bodyStyle>
      <a:lvl1pPr marL="341709" indent="-341709" algn="l" defTabSz="912649" rtl="0" eaLnBrk="0" fontAlgn="base" hangingPunct="0">
        <a:spcBef>
          <a:spcPct val="20000"/>
        </a:spcBef>
        <a:spcAft>
          <a:spcPct val="0"/>
        </a:spcAft>
        <a:buFont typeface="Arial" charset="0"/>
        <a:buChar char="•"/>
        <a:defRPr sz="3200" kern="1200">
          <a:solidFill>
            <a:schemeClr val="bg1"/>
          </a:solidFill>
          <a:latin typeface="Arial" pitchFamily="34" charset="0"/>
          <a:ea typeface="+mn-ea"/>
          <a:cs typeface="Arial" pitchFamily="34" charset="0"/>
        </a:defRPr>
      </a:lvl1pPr>
      <a:lvl2pPr marL="741795" indent="-284758" algn="l" defTabSz="912649" rtl="0" eaLnBrk="0" fontAlgn="base" latinLnBrk="1" hangingPunct="0">
        <a:spcBef>
          <a:spcPct val="20000"/>
        </a:spcBef>
        <a:spcAft>
          <a:spcPct val="0"/>
        </a:spcAft>
        <a:buFont typeface="Arial" charset="0"/>
        <a:buChar char="–"/>
        <a:defRPr sz="2800" kern="1200">
          <a:solidFill>
            <a:schemeClr val="bg1"/>
          </a:solidFill>
          <a:latin typeface="Arial" pitchFamily="34" charset="0"/>
          <a:ea typeface="+mn-ea"/>
          <a:cs typeface="Arial" pitchFamily="34" charset="0"/>
        </a:defRPr>
      </a:lvl2pPr>
      <a:lvl3pPr marL="1141880" indent="-227809" algn="l" defTabSz="912649" rtl="0" eaLnBrk="0" fontAlgn="base" latinLnBrk="1" hangingPunct="0">
        <a:spcBef>
          <a:spcPct val="20000"/>
        </a:spcBef>
        <a:spcAft>
          <a:spcPct val="0"/>
        </a:spcAft>
        <a:buFont typeface="Arial" charset="0"/>
        <a:buChar char="•"/>
        <a:defRPr sz="2400" kern="1200">
          <a:solidFill>
            <a:schemeClr val="bg1"/>
          </a:solidFill>
          <a:latin typeface="Arial" pitchFamily="34" charset="0"/>
          <a:ea typeface="+mn-ea"/>
          <a:cs typeface="Arial" pitchFamily="34" charset="0"/>
        </a:defRPr>
      </a:lvl3pPr>
      <a:lvl4pPr marL="1597492" indent="-227809" algn="l" defTabSz="912649" rtl="0" eaLnBrk="0" fontAlgn="base" latinLnBrk="1" hangingPunct="0">
        <a:spcBef>
          <a:spcPct val="20000"/>
        </a:spcBef>
        <a:spcAft>
          <a:spcPct val="0"/>
        </a:spcAft>
        <a:buFont typeface="Arial" charset="0"/>
        <a:buChar char="–"/>
        <a:defRPr sz="2000" kern="1200">
          <a:solidFill>
            <a:schemeClr val="bg1"/>
          </a:solidFill>
          <a:latin typeface="Arial" pitchFamily="34" charset="0"/>
          <a:ea typeface="+mn-ea"/>
          <a:cs typeface="Arial" pitchFamily="34" charset="0"/>
        </a:defRPr>
      </a:lvl4pPr>
      <a:lvl5pPr marL="2054530" indent="-227809" algn="l" defTabSz="912649" rtl="0" eaLnBrk="0" fontAlgn="base" latinLnBrk="1" hangingPunct="0">
        <a:spcBef>
          <a:spcPct val="20000"/>
        </a:spcBef>
        <a:spcAft>
          <a:spcPct val="0"/>
        </a:spcAft>
        <a:buFont typeface="Arial" charset="0"/>
        <a:buChar char="»"/>
        <a:defRPr sz="2000" kern="1200">
          <a:solidFill>
            <a:schemeClr val="bg1"/>
          </a:solidFill>
          <a:latin typeface="Arial" pitchFamily="34" charset="0"/>
          <a:ea typeface="+mn-ea"/>
          <a:cs typeface="Arial" pitchFamily="34" charset="0"/>
        </a:defRPr>
      </a:lvl5pPr>
      <a:lvl6pPr marL="2512542" indent="-228413" algn="l" defTabSz="913651"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69369" indent="-228413" algn="l" defTabSz="913651"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6194" indent="-228413" algn="l" defTabSz="913651"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3018" indent="-228413" algn="l" defTabSz="913651"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3651" rtl="0" eaLnBrk="1" latinLnBrk="1" hangingPunct="1">
        <a:defRPr sz="1800" kern="1200">
          <a:solidFill>
            <a:schemeClr val="tx1"/>
          </a:solidFill>
          <a:latin typeface="+mn-lt"/>
          <a:ea typeface="+mn-ea"/>
          <a:cs typeface="+mn-cs"/>
        </a:defRPr>
      </a:lvl1pPr>
      <a:lvl2pPr marL="456827" algn="l" defTabSz="913651" rtl="0" eaLnBrk="1" latinLnBrk="1" hangingPunct="1">
        <a:defRPr sz="1800" kern="1200">
          <a:solidFill>
            <a:schemeClr val="tx1"/>
          </a:solidFill>
          <a:latin typeface="+mn-lt"/>
          <a:ea typeface="+mn-ea"/>
          <a:cs typeface="+mn-cs"/>
        </a:defRPr>
      </a:lvl2pPr>
      <a:lvl3pPr marL="913651" algn="l" defTabSz="913651" rtl="0" eaLnBrk="1" latinLnBrk="1" hangingPunct="1">
        <a:defRPr sz="1800" kern="1200">
          <a:solidFill>
            <a:schemeClr val="tx1"/>
          </a:solidFill>
          <a:latin typeface="+mn-lt"/>
          <a:ea typeface="+mn-ea"/>
          <a:cs typeface="+mn-cs"/>
        </a:defRPr>
      </a:lvl3pPr>
      <a:lvl4pPr marL="1370479" algn="l" defTabSz="913651" rtl="0" eaLnBrk="1" latinLnBrk="1" hangingPunct="1">
        <a:defRPr sz="1800" kern="1200">
          <a:solidFill>
            <a:schemeClr val="tx1"/>
          </a:solidFill>
          <a:latin typeface="+mn-lt"/>
          <a:ea typeface="+mn-ea"/>
          <a:cs typeface="+mn-cs"/>
        </a:defRPr>
      </a:lvl4pPr>
      <a:lvl5pPr marL="1827303" algn="l" defTabSz="913651" rtl="0" eaLnBrk="1" latinLnBrk="1" hangingPunct="1">
        <a:defRPr sz="1800" kern="1200">
          <a:solidFill>
            <a:schemeClr val="tx1"/>
          </a:solidFill>
          <a:latin typeface="+mn-lt"/>
          <a:ea typeface="+mn-ea"/>
          <a:cs typeface="+mn-cs"/>
        </a:defRPr>
      </a:lvl5pPr>
      <a:lvl6pPr marL="2284131" algn="l" defTabSz="913651" rtl="0" eaLnBrk="1" latinLnBrk="1" hangingPunct="1">
        <a:defRPr sz="1800" kern="1200">
          <a:solidFill>
            <a:schemeClr val="tx1"/>
          </a:solidFill>
          <a:latin typeface="+mn-lt"/>
          <a:ea typeface="+mn-ea"/>
          <a:cs typeface="+mn-cs"/>
        </a:defRPr>
      </a:lvl6pPr>
      <a:lvl7pPr marL="2740955" algn="l" defTabSz="913651" rtl="0" eaLnBrk="1" latinLnBrk="1" hangingPunct="1">
        <a:defRPr sz="1800" kern="1200">
          <a:solidFill>
            <a:schemeClr val="tx1"/>
          </a:solidFill>
          <a:latin typeface="+mn-lt"/>
          <a:ea typeface="+mn-ea"/>
          <a:cs typeface="+mn-cs"/>
        </a:defRPr>
      </a:lvl7pPr>
      <a:lvl8pPr marL="3197782" algn="l" defTabSz="913651" rtl="0" eaLnBrk="1" latinLnBrk="1" hangingPunct="1">
        <a:defRPr sz="1800" kern="1200">
          <a:solidFill>
            <a:schemeClr val="tx1"/>
          </a:solidFill>
          <a:latin typeface="+mn-lt"/>
          <a:ea typeface="+mn-ea"/>
          <a:cs typeface="+mn-cs"/>
        </a:defRPr>
      </a:lvl8pPr>
      <a:lvl9pPr marL="3654606" algn="l" defTabSz="913651"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de-CH" smtClean="0"/>
              <a:t>Mastertitelformat bearbeiten</a:t>
            </a:r>
            <a:endParaRPr lang="de-DE"/>
          </a:p>
        </p:txBody>
      </p:sp>
      <p:sp>
        <p:nvSpPr>
          <p:cNvPr id="3" name="Textplatzhalt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pic>
        <p:nvPicPr>
          <p:cNvPr id="7" name="Picture 9" descr="GFLEC-Logo.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620000" y="5867401"/>
            <a:ext cx="1070232" cy="569764"/>
          </a:xfrm>
          <a:prstGeom prst="rect">
            <a:avLst/>
          </a:prstGeom>
        </p:spPr>
      </p:pic>
    </p:spTree>
    <p:extLst>
      <p:ext uri="{BB962C8B-B14F-4D97-AF65-F5344CB8AC3E}">
        <p14:creationId xmlns:p14="http://schemas.microsoft.com/office/powerpoint/2010/main" val="161015947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Lst>
  <p:txStyles>
    <p:titleStyle>
      <a:lvl1pPr algn="ctr" defTabSz="457146"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457146" rtl="0" eaLnBrk="1" latinLnBrk="0" hangingPunct="1">
        <a:spcBef>
          <a:spcPct val="20000"/>
        </a:spcBef>
        <a:buFont typeface="Arial"/>
        <a:buChar char="•"/>
        <a:defRPr sz="3200" kern="1200">
          <a:solidFill>
            <a:schemeClr val="tx1"/>
          </a:solidFill>
          <a:latin typeface="+mn-lt"/>
          <a:ea typeface="+mn-ea"/>
          <a:cs typeface="+mn-cs"/>
        </a:defRPr>
      </a:lvl1pPr>
      <a:lvl2pPr marL="742863" indent="-285717" algn="l" defTabSz="457146" rtl="0" eaLnBrk="1" latinLnBrk="0" hangingPunct="1">
        <a:spcBef>
          <a:spcPct val="20000"/>
        </a:spcBef>
        <a:buFont typeface="Arial"/>
        <a:buChar char="–"/>
        <a:defRPr sz="2800" kern="1200">
          <a:solidFill>
            <a:schemeClr val="tx1"/>
          </a:solidFill>
          <a:latin typeface="+mn-lt"/>
          <a:ea typeface="+mn-ea"/>
          <a:cs typeface="+mn-cs"/>
        </a:defRPr>
      </a:lvl2pPr>
      <a:lvl3pPr marL="1142867" indent="-228573" algn="l" defTabSz="457146" rtl="0" eaLnBrk="1" latinLnBrk="0" hangingPunct="1">
        <a:spcBef>
          <a:spcPct val="20000"/>
        </a:spcBef>
        <a:buFont typeface="Arial"/>
        <a:buChar char="•"/>
        <a:defRPr sz="2400" kern="1200">
          <a:solidFill>
            <a:schemeClr val="tx1"/>
          </a:solidFill>
          <a:latin typeface="+mn-lt"/>
          <a:ea typeface="+mn-ea"/>
          <a:cs typeface="+mn-cs"/>
        </a:defRPr>
      </a:lvl3pPr>
      <a:lvl4pPr marL="1600013" indent="-228573" algn="l" defTabSz="457146" rtl="0" eaLnBrk="1" latinLnBrk="0" hangingPunct="1">
        <a:spcBef>
          <a:spcPct val="20000"/>
        </a:spcBef>
        <a:buFont typeface="Arial"/>
        <a:buChar char="–"/>
        <a:defRPr sz="2000" kern="1200">
          <a:solidFill>
            <a:schemeClr val="tx1"/>
          </a:solidFill>
          <a:latin typeface="+mn-lt"/>
          <a:ea typeface="+mn-ea"/>
          <a:cs typeface="+mn-cs"/>
        </a:defRPr>
      </a:lvl4pPr>
      <a:lvl5pPr marL="2057159" indent="-228573" algn="l" defTabSz="457146" rtl="0" eaLnBrk="1" latinLnBrk="0" hangingPunct="1">
        <a:spcBef>
          <a:spcPct val="20000"/>
        </a:spcBef>
        <a:buFont typeface="Arial"/>
        <a:buChar char="»"/>
        <a:defRPr sz="20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131E"/>
            </a:gs>
            <a:gs pos="50000">
              <a:srgbClr val="00456C"/>
            </a:gs>
            <a:gs pos="100000">
              <a:srgbClr val="00131E"/>
            </a:gs>
          </a:gsLst>
          <a:lin ang="5400000" scaled="1"/>
        </a:gradFill>
        <a:effectLst/>
      </p:bgPr>
    </p:bg>
    <p:spTree>
      <p:nvGrpSpPr>
        <p:cNvPr id="1" name=""/>
        <p:cNvGrpSpPr/>
        <p:nvPr/>
      </p:nvGrpSpPr>
      <p:grpSpPr>
        <a:xfrm>
          <a:off x="0" y="0"/>
          <a:ext cx="0" cy="0"/>
          <a:chOff x="0" y="0"/>
          <a:chExt cx="0" cy="0"/>
        </a:xfrm>
      </p:grpSpPr>
      <p:sp>
        <p:nvSpPr>
          <p:cNvPr id="2050" name="제목 개체 틀 1"/>
          <p:cNvSpPr>
            <a:spLocks noGrp="1"/>
          </p:cNvSpPr>
          <p:nvPr>
            <p:ph type="title"/>
          </p:nvPr>
        </p:nvSpPr>
        <p:spPr bwMode="auto">
          <a:xfrm>
            <a:off x="457494" y="274544"/>
            <a:ext cx="822902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5" tIns="45683" rIns="91365" bIns="45683" numCol="1" anchor="ctr" anchorCtr="0" compatLnSpc="1">
            <a:prstTxWarp prst="textNoShape">
              <a:avLst/>
            </a:prstTxWarp>
          </a:bodyPr>
          <a:lstStyle/>
          <a:p>
            <a:pPr lvl="0"/>
            <a:r>
              <a:rPr lang="ko-KR" altLang="en-US" smtClean="0"/>
              <a:t>마스터 제목 스타일 편집</a:t>
            </a:r>
          </a:p>
        </p:txBody>
      </p:sp>
      <p:sp>
        <p:nvSpPr>
          <p:cNvPr id="2051" name="텍스트 개체 틀 2"/>
          <p:cNvSpPr>
            <a:spLocks noGrp="1"/>
          </p:cNvSpPr>
          <p:nvPr>
            <p:ph type="body" idx="1"/>
          </p:nvPr>
        </p:nvSpPr>
        <p:spPr bwMode="auto">
          <a:xfrm>
            <a:off x="457494" y="1599643"/>
            <a:ext cx="8229023" cy="452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5" tIns="45683" rIns="91365" bIns="45683"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Tree>
    <p:extLst>
      <p:ext uri="{BB962C8B-B14F-4D97-AF65-F5344CB8AC3E}">
        <p14:creationId xmlns:p14="http://schemas.microsoft.com/office/powerpoint/2010/main" val="312600895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Lst>
  <p:timing>
    <p:tnLst>
      <p:par>
        <p:cTn id="1" dur="indefinite" restart="never" nodeType="tmRoot"/>
      </p:par>
    </p:tnLst>
  </p:timing>
  <p:txStyles>
    <p:titleStyle>
      <a:lvl1pPr algn="ctr" defTabSz="912649" rtl="0" eaLnBrk="0" fontAlgn="base" latinLnBrk="1" hangingPunct="0">
        <a:spcBef>
          <a:spcPct val="0"/>
        </a:spcBef>
        <a:spcAft>
          <a:spcPct val="0"/>
        </a:spcAft>
        <a:defRPr sz="4400" kern="1200">
          <a:solidFill>
            <a:schemeClr val="bg1"/>
          </a:solidFill>
          <a:latin typeface="Arial" pitchFamily="34" charset="0"/>
          <a:ea typeface="+mj-ea"/>
          <a:cs typeface="Arial" pitchFamily="34" charset="0"/>
        </a:defRPr>
      </a:lvl1pPr>
      <a:lvl2pPr algn="ctr" defTabSz="912649" rtl="0" eaLnBrk="0" fontAlgn="base" latinLnBrk="1" hangingPunct="0">
        <a:spcBef>
          <a:spcPct val="0"/>
        </a:spcBef>
        <a:spcAft>
          <a:spcPct val="0"/>
        </a:spcAft>
        <a:defRPr sz="4400">
          <a:solidFill>
            <a:schemeClr val="bg1"/>
          </a:solidFill>
          <a:latin typeface="Arial" charset="0"/>
          <a:cs typeface="Arial" charset="0"/>
        </a:defRPr>
      </a:lvl2pPr>
      <a:lvl3pPr algn="ctr" defTabSz="912649" rtl="0" eaLnBrk="0" fontAlgn="base" latinLnBrk="1" hangingPunct="0">
        <a:spcBef>
          <a:spcPct val="0"/>
        </a:spcBef>
        <a:spcAft>
          <a:spcPct val="0"/>
        </a:spcAft>
        <a:defRPr sz="4400">
          <a:solidFill>
            <a:schemeClr val="bg1"/>
          </a:solidFill>
          <a:latin typeface="Arial" charset="0"/>
          <a:cs typeface="Arial" charset="0"/>
        </a:defRPr>
      </a:lvl3pPr>
      <a:lvl4pPr algn="ctr" defTabSz="912649" rtl="0" eaLnBrk="0" fontAlgn="base" latinLnBrk="1" hangingPunct="0">
        <a:spcBef>
          <a:spcPct val="0"/>
        </a:spcBef>
        <a:spcAft>
          <a:spcPct val="0"/>
        </a:spcAft>
        <a:defRPr sz="4400">
          <a:solidFill>
            <a:schemeClr val="bg1"/>
          </a:solidFill>
          <a:latin typeface="Arial" charset="0"/>
          <a:cs typeface="Arial" charset="0"/>
        </a:defRPr>
      </a:lvl4pPr>
      <a:lvl5pPr algn="ctr" defTabSz="912649" rtl="0" eaLnBrk="0" fontAlgn="base" latinLnBrk="1" hangingPunct="0">
        <a:spcBef>
          <a:spcPct val="0"/>
        </a:spcBef>
        <a:spcAft>
          <a:spcPct val="0"/>
        </a:spcAft>
        <a:defRPr sz="4400">
          <a:solidFill>
            <a:schemeClr val="bg1"/>
          </a:solidFill>
          <a:latin typeface="Arial" charset="0"/>
          <a:cs typeface="Arial" charset="0"/>
        </a:defRPr>
      </a:lvl5pPr>
      <a:lvl6pPr marL="410051" algn="ctr" defTabSz="912649" rtl="0" fontAlgn="base" latinLnBrk="1">
        <a:spcBef>
          <a:spcPct val="0"/>
        </a:spcBef>
        <a:spcAft>
          <a:spcPct val="0"/>
        </a:spcAft>
        <a:defRPr sz="4400">
          <a:solidFill>
            <a:schemeClr val="bg1"/>
          </a:solidFill>
          <a:latin typeface="Arial" charset="0"/>
          <a:cs typeface="Arial" charset="0"/>
        </a:defRPr>
      </a:lvl6pPr>
      <a:lvl7pPr marL="820103" algn="ctr" defTabSz="912649" rtl="0" fontAlgn="base" latinLnBrk="1">
        <a:spcBef>
          <a:spcPct val="0"/>
        </a:spcBef>
        <a:spcAft>
          <a:spcPct val="0"/>
        </a:spcAft>
        <a:defRPr sz="4400">
          <a:solidFill>
            <a:schemeClr val="bg1"/>
          </a:solidFill>
          <a:latin typeface="Arial" charset="0"/>
          <a:cs typeface="Arial" charset="0"/>
        </a:defRPr>
      </a:lvl7pPr>
      <a:lvl8pPr marL="1230154" algn="ctr" defTabSz="912649" rtl="0" fontAlgn="base" latinLnBrk="1">
        <a:spcBef>
          <a:spcPct val="0"/>
        </a:spcBef>
        <a:spcAft>
          <a:spcPct val="0"/>
        </a:spcAft>
        <a:defRPr sz="4400">
          <a:solidFill>
            <a:schemeClr val="bg1"/>
          </a:solidFill>
          <a:latin typeface="Arial" charset="0"/>
          <a:cs typeface="Arial" charset="0"/>
        </a:defRPr>
      </a:lvl8pPr>
      <a:lvl9pPr marL="1640205" algn="ctr" defTabSz="912649" rtl="0" fontAlgn="base" latinLnBrk="1">
        <a:spcBef>
          <a:spcPct val="0"/>
        </a:spcBef>
        <a:spcAft>
          <a:spcPct val="0"/>
        </a:spcAft>
        <a:defRPr sz="4400">
          <a:solidFill>
            <a:schemeClr val="bg1"/>
          </a:solidFill>
          <a:latin typeface="Arial" charset="0"/>
          <a:cs typeface="Arial" charset="0"/>
        </a:defRPr>
      </a:lvl9pPr>
    </p:titleStyle>
    <p:bodyStyle>
      <a:lvl1pPr marL="341709" indent="-341709" algn="l" defTabSz="912649" rtl="0" eaLnBrk="0" fontAlgn="base" hangingPunct="0">
        <a:spcBef>
          <a:spcPct val="20000"/>
        </a:spcBef>
        <a:spcAft>
          <a:spcPct val="0"/>
        </a:spcAft>
        <a:buFont typeface="Arial" charset="0"/>
        <a:buChar char="•"/>
        <a:defRPr sz="3200" kern="1200">
          <a:solidFill>
            <a:schemeClr val="bg1"/>
          </a:solidFill>
          <a:latin typeface="Arial" pitchFamily="34" charset="0"/>
          <a:ea typeface="+mn-ea"/>
          <a:cs typeface="Arial" pitchFamily="34" charset="0"/>
        </a:defRPr>
      </a:lvl1pPr>
      <a:lvl2pPr marL="741795" indent="-284758" algn="l" defTabSz="912649" rtl="0" eaLnBrk="0" fontAlgn="base" latinLnBrk="1" hangingPunct="0">
        <a:spcBef>
          <a:spcPct val="20000"/>
        </a:spcBef>
        <a:spcAft>
          <a:spcPct val="0"/>
        </a:spcAft>
        <a:buFont typeface="Arial" charset="0"/>
        <a:buChar char="–"/>
        <a:defRPr sz="2800" kern="1200">
          <a:solidFill>
            <a:schemeClr val="bg1"/>
          </a:solidFill>
          <a:latin typeface="Arial" pitchFamily="34" charset="0"/>
          <a:ea typeface="+mn-ea"/>
          <a:cs typeface="Arial" pitchFamily="34" charset="0"/>
        </a:defRPr>
      </a:lvl2pPr>
      <a:lvl3pPr marL="1141880" indent="-227809" algn="l" defTabSz="912649" rtl="0" eaLnBrk="0" fontAlgn="base" latinLnBrk="1" hangingPunct="0">
        <a:spcBef>
          <a:spcPct val="20000"/>
        </a:spcBef>
        <a:spcAft>
          <a:spcPct val="0"/>
        </a:spcAft>
        <a:buFont typeface="Arial" charset="0"/>
        <a:buChar char="•"/>
        <a:defRPr sz="2400" kern="1200">
          <a:solidFill>
            <a:schemeClr val="bg1"/>
          </a:solidFill>
          <a:latin typeface="Arial" pitchFamily="34" charset="0"/>
          <a:ea typeface="+mn-ea"/>
          <a:cs typeface="Arial" pitchFamily="34" charset="0"/>
        </a:defRPr>
      </a:lvl3pPr>
      <a:lvl4pPr marL="1597492" indent="-227809" algn="l" defTabSz="912649" rtl="0" eaLnBrk="0" fontAlgn="base" latinLnBrk="1" hangingPunct="0">
        <a:spcBef>
          <a:spcPct val="20000"/>
        </a:spcBef>
        <a:spcAft>
          <a:spcPct val="0"/>
        </a:spcAft>
        <a:buFont typeface="Arial" charset="0"/>
        <a:buChar char="–"/>
        <a:defRPr sz="2000" kern="1200">
          <a:solidFill>
            <a:schemeClr val="bg1"/>
          </a:solidFill>
          <a:latin typeface="Arial" pitchFamily="34" charset="0"/>
          <a:ea typeface="+mn-ea"/>
          <a:cs typeface="Arial" pitchFamily="34" charset="0"/>
        </a:defRPr>
      </a:lvl4pPr>
      <a:lvl5pPr marL="2054530" indent="-227809" algn="l" defTabSz="912649" rtl="0" eaLnBrk="0" fontAlgn="base" latinLnBrk="1" hangingPunct="0">
        <a:spcBef>
          <a:spcPct val="20000"/>
        </a:spcBef>
        <a:spcAft>
          <a:spcPct val="0"/>
        </a:spcAft>
        <a:buFont typeface="Arial" charset="0"/>
        <a:buChar char="»"/>
        <a:defRPr sz="2000" kern="1200">
          <a:solidFill>
            <a:schemeClr val="bg1"/>
          </a:solidFill>
          <a:latin typeface="Arial" pitchFamily="34" charset="0"/>
          <a:ea typeface="+mn-ea"/>
          <a:cs typeface="Arial" pitchFamily="34" charset="0"/>
        </a:defRPr>
      </a:lvl5pPr>
      <a:lvl6pPr marL="2512542" indent="-228413" algn="l" defTabSz="913651"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69369" indent="-228413" algn="l" defTabSz="913651"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6194" indent="-228413" algn="l" defTabSz="913651"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3018" indent="-228413" algn="l" defTabSz="913651"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3651" rtl="0" eaLnBrk="1" latinLnBrk="1" hangingPunct="1">
        <a:defRPr sz="1800" kern="1200">
          <a:solidFill>
            <a:schemeClr val="tx1"/>
          </a:solidFill>
          <a:latin typeface="+mn-lt"/>
          <a:ea typeface="+mn-ea"/>
          <a:cs typeface="+mn-cs"/>
        </a:defRPr>
      </a:lvl1pPr>
      <a:lvl2pPr marL="456827" algn="l" defTabSz="913651" rtl="0" eaLnBrk="1" latinLnBrk="1" hangingPunct="1">
        <a:defRPr sz="1800" kern="1200">
          <a:solidFill>
            <a:schemeClr val="tx1"/>
          </a:solidFill>
          <a:latin typeface="+mn-lt"/>
          <a:ea typeface="+mn-ea"/>
          <a:cs typeface="+mn-cs"/>
        </a:defRPr>
      </a:lvl2pPr>
      <a:lvl3pPr marL="913651" algn="l" defTabSz="913651" rtl="0" eaLnBrk="1" latinLnBrk="1" hangingPunct="1">
        <a:defRPr sz="1800" kern="1200">
          <a:solidFill>
            <a:schemeClr val="tx1"/>
          </a:solidFill>
          <a:latin typeface="+mn-lt"/>
          <a:ea typeface="+mn-ea"/>
          <a:cs typeface="+mn-cs"/>
        </a:defRPr>
      </a:lvl3pPr>
      <a:lvl4pPr marL="1370479" algn="l" defTabSz="913651" rtl="0" eaLnBrk="1" latinLnBrk="1" hangingPunct="1">
        <a:defRPr sz="1800" kern="1200">
          <a:solidFill>
            <a:schemeClr val="tx1"/>
          </a:solidFill>
          <a:latin typeface="+mn-lt"/>
          <a:ea typeface="+mn-ea"/>
          <a:cs typeface="+mn-cs"/>
        </a:defRPr>
      </a:lvl4pPr>
      <a:lvl5pPr marL="1827303" algn="l" defTabSz="913651" rtl="0" eaLnBrk="1" latinLnBrk="1" hangingPunct="1">
        <a:defRPr sz="1800" kern="1200">
          <a:solidFill>
            <a:schemeClr val="tx1"/>
          </a:solidFill>
          <a:latin typeface="+mn-lt"/>
          <a:ea typeface="+mn-ea"/>
          <a:cs typeface="+mn-cs"/>
        </a:defRPr>
      </a:lvl5pPr>
      <a:lvl6pPr marL="2284131" algn="l" defTabSz="913651" rtl="0" eaLnBrk="1" latinLnBrk="1" hangingPunct="1">
        <a:defRPr sz="1800" kern="1200">
          <a:solidFill>
            <a:schemeClr val="tx1"/>
          </a:solidFill>
          <a:latin typeface="+mn-lt"/>
          <a:ea typeface="+mn-ea"/>
          <a:cs typeface="+mn-cs"/>
        </a:defRPr>
      </a:lvl6pPr>
      <a:lvl7pPr marL="2740955" algn="l" defTabSz="913651" rtl="0" eaLnBrk="1" latinLnBrk="1" hangingPunct="1">
        <a:defRPr sz="1800" kern="1200">
          <a:solidFill>
            <a:schemeClr val="tx1"/>
          </a:solidFill>
          <a:latin typeface="+mn-lt"/>
          <a:ea typeface="+mn-ea"/>
          <a:cs typeface="+mn-cs"/>
        </a:defRPr>
      </a:lvl7pPr>
      <a:lvl8pPr marL="3197782" algn="l" defTabSz="913651" rtl="0" eaLnBrk="1" latinLnBrk="1" hangingPunct="1">
        <a:defRPr sz="1800" kern="1200">
          <a:solidFill>
            <a:schemeClr val="tx1"/>
          </a:solidFill>
          <a:latin typeface="+mn-lt"/>
          <a:ea typeface="+mn-ea"/>
          <a:cs typeface="+mn-cs"/>
        </a:defRPr>
      </a:lvl8pPr>
      <a:lvl9pPr marL="3654606" algn="l" defTabSz="913651" rtl="0" eaLnBrk="1" latinLnBrk="1"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de-CH" smtClean="0"/>
              <a:t>Mastertitelformat bearbeiten</a:t>
            </a:r>
            <a:endParaRPr lang="de-DE"/>
          </a:p>
        </p:txBody>
      </p:sp>
      <p:sp>
        <p:nvSpPr>
          <p:cNvPr id="3" name="Textplatzhalt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pic>
        <p:nvPicPr>
          <p:cNvPr id="7" name="Picture 9" descr="GFLEC-Logo.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620000" y="5867401"/>
            <a:ext cx="1070232" cy="569764"/>
          </a:xfrm>
          <a:prstGeom prst="rect">
            <a:avLst/>
          </a:prstGeom>
        </p:spPr>
      </p:pic>
    </p:spTree>
    <p:extLst>
      <p:ext uri="{BB962C8B-B14F-4D97-AF65-F5344CB8AC3E}">
        <p14:creationId xmlns:p14="http://schemas.microsoft.com/office/powerpoint/2010/main" val="163342363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Lst>
  <p:txStyles>
    <p:titleStyle>
      <a:lvl1pPr algn="ctr" defTabSz="457146"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457146" rtl="0" eaLnBrk="1" latinLnBrk="0" hangingPunct="1">
        <a:spcBef>
          <a:spcPct val="20000"/>
        </a:spcBef>
        <a:buFont typeface="Arial"/>
        <a:buChar char="•"/>
        <a:defRPr sz="3200" kern="1200">
          <a:solidFill>
            <a:schemeClr val="tx1"/>
          </a:solidFill>
          <a:latin typeface="+mn-lt"/>
          <a:ea typeface="+mn-ea"/>
          <a:cs typeface="+mn-cs"/>
        </a:defRPr>
      </a:lvl1pPr>
      <a:lvl2pPr marL="742863" indent="-285717" algn="l" defTabSz="457146" rtl="0" eaLnBrk="1" latinLnBrk="0" hangingPunct="1">
        <a:spcBef>
          <a:spcPct val="20000"/>
        </a:spcBef>
        <a:buFont typeface="Arial"/>
        <a:buChar char="–"/>
        <a:defRPr sz="2800" kern="1200">
          <a:solidFill>
            <a:schemeClr val="tx1"/>
          </a:solidFill>
          <a:latin typeface="+mn-lt"/>
          <a:ea typeface="+mn-ea"/>
          <a:cs typeface="+mn-cs"/>
        </a:defRPr>
      </a:lvl2pPr>
      <a:lvl3pPr marL="1142867" indent="-228573" algn="l" defTabSz="457146" rtl="0" eaLnBrk="1" latinLnBrk="0" hangingPunct="1">
        <a:spcBef>
          <a:spcPct val="20000"/>
        </a:spcBef>
        <a:buFont typeface="Arial"/>
        <a:buChar char="•"/>
        <a:defRPr sz="2400" kern="1200">
          <a:solidFill>
            <a:schemeClr val="tx1"/>
          </a:solidFill>
          <a:latin typeface="+mn-lt"/>
          <a:ea typeface="+mn-ea"/>
          <a:cs typeface="+mn-cs"/>
        </a:defRPr>
      </a:lvl3pPr>
      <a:lvl4pPr marL="1600013" indent="-228573" algn="l" defTabSz="457146" rtl="0" eaLnBrk="1" latinLnBrk="0" hangingPunct="1">
        <a:spcBef>
          <a:spcPct val="20000"/>
        </a:spcBef>
        <a:buFont typeface="Arial"/>
        <a:buChar char="–"/>
        <a:defRPr sz="2000" kern="1200">
          <a:solidFill>
            <a:schemeClr val="tx1"/>
          </a:solidFill>
          <a:latin typeface="+mn-lt"/>
          <a:ea typeface="+mn-ea"/>
          <a:cs typeface="+mn-cs"/>
        </a:defRPr>
      </a:lvl4pPr>
      <a:lvl5pPr marL="2057159" indent="-228573" algn="l" defTabSz="457146" rtl="0" eaLnBrk="1" latinLnBrk="0" hangingPunct="1">
        <a:spcBef>
          <a:spcPct val="20000"/>
        </a:spcBef>
        <a:buFont typeface="Arial"/>
        <a:buChar char="»"/>
        <a:defRPr sz="20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de-CH" smtClean="0"/>
              <a:t>Mastertitelformat bearbeiten</a:t>
            </a:r>
            <a:endParaRPr lang="de-DE"/>
          </a:p>
        </p:txBody>
      </p:sp>
      <p:sp>
        <p:nvSpPr>
          <p:cNvPr id="3" name="Textplatzhalt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pic>
        <p:nvPicPr>
          <p:cNvPr id="7" name="Picture 9" descr="GFLEC-Logo.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620000" y="5867401"/>
            <a:ext cx="1070232" cy="569764"/>
          </a:xfrm>
          <a:prstGeom prst="rect">
            <a:avLst/>
          </a:prstGeom>
        </p:spPr>
      </p:pic>
    </p:spTree>
    <p:extLst>
      <p:ext uri="{BB962C8B-B14F-4D97-AF65-F5344CB8AC3E}">
        <p14:creationId xmlns:p14="http://schemas.microsoft.com/office/powerpoint/2010/main" val="358104031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Lst>
  <p:txStyles>
    <p:titleStyle>
      <a:lvl1pPr algn="ctr" defTabSz="457146"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457146" rtl="0" eaLnBrk="1" latinLnBrk="0" hangingPunct="1">
        <a:spcBef>
          <a:spcPct val="20000"/>
        </a:spcBef>
        <a:buFont typeface="Arial"/>
        <a:buChar char="•"/>
        <a:defRPr sz="3200" kern="1200">
          <a:solidFill>
            <a:schemeClr val="tx1"/>
          </a:solidFill>
          <a:latin typeface="+mn-lt"/>
          <a:ea typeface="+mn-ea"/>
          <a:cs typeface="+mn-cs"/>
        </a:defRPr>
      </a:lvl1pPr>
      <a:lvl2pPr marL="742863" indent="-285717" algn="l" defTabSz="457146" rtl="0" eaLnBrk="1" latinLnBrk="0" hangingPunct="1">
        <a:spcBef>
          <a:spcPct val="20000"/>
        </a:spcBef>
        <a:buFont typeface="Arial"/>
        <a:buChar char="–"/>
        <a:defRPr sz="2800" kern="1200">
          <a:solidFill>
            <a:schemeClr val="tx1"/>
          </a:solidFill>
          <a:latin typeface="+mn-lt"/>
          <a:ea typeface="+mn-ea"/>
          <a:cs typeface="+mn-cs"/>
        </a:defRPr>
      </a:lvl2pPr>
      <a:lvl3pPr marL="1142867" indent="-228573" algn="l" defTabSz="457146" rtl="0" eaLnBrk="1" latinLnBrk="0" hangingPunct="1">
        <a:spcBef>
          <a:spcPct val="20000"/>
        </a:spcBef>
        <a:buFont typeface="Arial"/>
        <a:buChar char="•"/>
        <a:defRPr sz="2400" kern="1200">
          <a:solidFill>
            <a:schemeClr val="tx1"/>
          </a:solidFill>
          <a:latin typeface="+mn-lt"/>
          <a:ea typeface="+mn-ea"/>
          <a:cs typeface="+mn-cs"/>
        </a:defRPr>
      </a:lvl3pPr>
      <a:lvl4pPr marL="1600013" indent="-228573" algn="l" defTabSz="457146" rtl="0" eaLnBrk="1" latinLnBrk="0" hangingPunct="1">
        <a:spcBef>
          <a:spcPct val="20000"/>
        </a:spcBef>
        <a:buFont typeface="Arial"/>
        <a:buChar char="–"/>
        <a:defRPr sz="2000" kern="1200">
          <a:solidFill>
            <a:schemeClr val="tx1"/>
          </a:solidFill>
          <a:latin typeface="+mn-lt"/>
          <a:ea typeface="+mn-ea"/>
          <a:cs typeface="+mn-cs"/>
        </a:defRPr>
      </a:lvl4pPr>
      <a:lvl5pPr marL="2057159" indent="-228573" algn="l" defTabSz="457146" rtl="0" eaLnBrk="1" latinLnBrk="0" hangingPunct="1">
        <a:spcBef>
          <a:spcPct val="20000"/>
        </a:spcBef>
        <a:buFont typeface="Arial"/>
        <a:buChar char="»"/>
        <a:defRPr sz="20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de-CH" smtClean="0"/>
              <a:t>Mastertitelformat bearbeiten</a:t>
            </a:r>
            <a:endParaRPr lang="de-DE"/>
          </a:p>
        </p:txBody>
      </p:sp>
      <p:sp>
        <p:nvSpPr>
          <p:cNvPr id="3" name="Textplatzhalt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7864BEE7-2C0A-0E47-B25C-055BDC063ED6}" type="datetimeFigureOut">
              <a:rPr lang="de-DE" smtClean="0">
                <a:solidFill>
                  <a:prstClr val="black">
                    <a:tint val="75000"/>
                  </a:prstClr>
                </a:solidFill>
              </a:rPr>
              <a:pPr/>
              <a:t>18.07.2017</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2B553A36-766D-2B48-8572-A4F4118CCA20}" type="slidenum">
              <a:rPr lang="de-DE" smtClean="0">
                <a:solidFill>
                  <a:prstClr val="black">
                    <a:tint val="75000"/>
                  </a:prstClr>
                </a:solidFill>
              </a:rPr>
              <a:pPr/>
              <a:t>‹#›</a:t>
            </a:fld>
            <a:endParaRPr lang="de-DE">
              <a:solidFill>
                <a:prstClr val="black">
                  <a:tint val="75000"/>
                </a:prstClr>
              </a:solidFill>
            </a:endParaRPr>
          </a:p>
        </p:txBody>
      </p:sp>
      <p:pic>
        <p:nvPicPr>
          <p:cNvPr id="7" name="Picture 9" descr="GFLEC-Logo.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620000" y="5867401"/>
            <a:ext cx="1070232" cy="569764"/>
          </a:xfrm>
          <a:prstGeom prst="rect">
            <a:avLst/>
          </a:prstGeom>
        </p:spPr>
      </p:pic>
    </p:spTree>
    <p:extLst>
      <p:ext uri="{BB962C8B-B14F-4D97-AF65-F5344CB8AC3E}">
        <p14:creationId xmlns:p14="http://schemas.microsoft.com/office/powerpoint/2010/main" val="21842276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Lst>
  <p:txStyles>
    <p:titleStyle>
      <a:lvl1pPr algn="ctr" defTabSz="457146"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457146" rtl="0" eaLnBrk="1" latinLnBrk="0" hangingPunct="1">
        <a:spcBef>
          <a:spcPct val="20000"/>
        </a:spcBef>
        <a:buFont typeface="Arial"/>
        <a:buChar char="•"/>
        <a:defRPr sz="3200" kern="1200">
          <a:solidFill>
            <a:schemeClr val="tx1"/>
          </a:solidFill>
          <a:latin typeface="+mn-lt"/>
          <a:ea typeface="+mn-ea"/>
          <a:cs typeface="+mn-cs"/>
        </a:defRPr>
      </a:lvl1pPr>
      <a:lvl2pPr marL="742863" indent="-285717" algn="l" defTabSz="457146" rtl="0" eaLnBrk="1" latinLnBrk="0" hangingPunct="1">
        <a:spcBef>
          <a:spcPct val="20000"/>
        </a:spcBef>
        <a:buFont typeface="Arial"/>
        <a:buChar char="–"/>
        <a:defRPr sz="2800" kern="1200">
          <a:solidFill>
            <a:schemeClr val="tx1"/>
          </a:solidFill>
          <a:latin typeface="+mn-lt"/>
          <a:ea typeface="+mn-ea"/>
          <a:cs typeface="+mn-cs"/>
        </a:defRPr>
      </a:lvl2pPr>
      <a:lvl3pPr marL="1142867" indent="-228573" algn="l" defTabSz="457146" rtl="0" eaLnBrk="1" latinLnBrk="0" hangingPunct="1">
        <a:spcBef>
          <a:spcPct val="20000"/>
        </a:spcBef>
        <a:buFont typeface="Arial"/>
        <a:buChar char="•"/>
        <a:defRPr sz="2400" kern="1200">
          <a:solidFill>
            <a:schemeClr val="tx1"/>
          </a:solidFill>
          <a:latin typeface="+mn-lt"/>
          <a:ea typeface="+mn-ea"/>
          <a:cs typeface="+mn-cs"/>
        </a:defRPr>
      </a:lvl3pPr>
      <a:lvl4pPr marL="1600013" indent="-228573" algn="l" defTabSz="457146" rtl="0" eaLnBrk="1" latinLnBrk="0" hangingPunct="1">
        <a:spcBef>
          <a:spcPct val="20000"/>
        </a:spcBef>
        <a:buFont typeface="Arial"/>
        <a:buChar char="–"/>
        <a:defRPr sz="2000" kern="1200">
          <a:solidFill>
            <a:schemeClr val="tx1"/>
          </a:solidFill>
          <a:latin typeface="+mn-lt"/>
          <a:ea typeface="+mn-ea"/>
          <a:cs typeface="+mn-cs"/>
        </a:defRPr>
      </a:lvl4pPr>
      <a:lvl5pPr marL="2057159" indent="-228573" algn="l" defTabSz="457146" rtl="0" eaLnBrk="1" latinLnBrk="0" hangingPunct="1">
        <a:spcBef>
          <a:spcPct val="20000"/>
        </a:spcBef>
        <a:buFont typeface="Arial"/>
        <a:buChar char="»"/>
        <a:defRPr sz="20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80383" y="2348880"/>
            <a:ext cx="8712968" cy="2246757"/>
          </a:xfrm>
          <a:prstGeom prst="rect">
            <a:avLst/>
          </a:prstGeom>
          <a:noFill/>
        </p:spPr>
        <p:txBody>
          <a:bodyPr wrap="square" lIns="91429" tIns="45714" rIns="91429" bIns="45714" rtlCol="0">
            <a:spAutoFit/>
          </a:bodyPr>
          <a:lstStyle/>
          <a:p>
            <a:pPr algn="ctr"/>
            <a:r>
              <a:rPr lang="en-US" sz="2800" dirty="0">
                <a:solidFill>
                  <a:schemeClr val="bg1"/>
                </a:solidFill>
                <a:latin typeface="Calibri" pitchFamily="34" charset="0"/>
              </a:rPr>
              <a:t>Financial Education in Schools: </a:t>
            </a:r>
            <a:br>
              <a:rPr lang="en-US" sz="2800" dirty="0">
                <a:solidFill>
                  <a:schemeClr val="bg1"/>
                </a:solidFill>
                <a:latin typeface="Calibri" pitchFamily="34" charset="0"/>
              </a:rPr>
            </a:br>
            <a:r>
              <a:rPr lang="en-US" sz="2800" dirty="0">
                <a:solidFill>
                  <a:schemeClr val="bg1"/>
                </a:solidFill>
                <a:latin typeface="Calibri" pitchFamily="34" charset="0"/>
              </a:rPr>
              <a:t>Why Students Need to Learn the ABCs of Personal Finance </a:t>
            </a:r>
            <a:endParaRPr lang="en-US" sz="2800" dirty="0" smtClean="0">
              <a:solidFill>
                <a:schemeClr val="bg1"/>
              </a:solidFill>
              <a:latin typeface="Calibri" pitchFamily="34" charset="0"/>
            </a:endParaRPr>
          </a:p>
          <a:p>
            <a:pPr algn="ctr"/>
            <a:endParaRPr lang="pt-BR" sz="3600" dirty="0" smtClean="0">
              <a:solidFill>
                <a:schemeClr val="bg1"/>
              </a:solidFill>
              <a:latin typeface="Candara"/>
              <a:cs typeface="Candara"/>
            </a:endParaRPr>
          </a:p>
          <a:p>
            <a:pPr algn="ctr"/>
            <a:r>
              <a:rPr lang="pt-BR" sz="2400" dirty="0" smtClean="0">
                <a:solidFill>
                  <a:schemeClr val="bg1"/>
                </a:solidFill>
                <a:latin typeface="Candara"/>
                <a:cs typeface="Candara"/>
              </a:rPr>
              <a:t> Annamaria </a:t>
            </a:r>
            <a:r>
              <a:rPr lang="pt-BR" sz="2400" dirty="0">
                <a:solidFill>
                  <a:schemeClr val="bg1"/>
                </a:solidFill>
                <a:latin typeface="Candara"/>
                <a:cs typeface="Candara"/>
              </a:rPr>
              <a:t>Lusardi</a:t>
            </a:r>
          </a:p>
          <a:p>
            <a:pPr algn="ctr"/>
            <a:r>
              <a:rPr lang="pt-BR" sz="1600" dirty="0">
                <a:solidFill>
                  <a:schemeClr val="bg1"/>
                </a:solidFill>
                <a:latin typeface="Candara"/>
                <a:cs typeface="Candara"/>
              </a:rPr>
              <a:t>(The George Washington University School of Business and GFLEC</a:t>
            </a:r>
            <a:r>
              <a:rPr lang="pt-BR" sz="2400" dirty="0">
                <a:solidFill>
                  <a:schemeClr val="bg1"/>
                </a:solidFill>
                <a:latin typeface="Candara"/>
                <a:cs typeface="Candara"/>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465812" y="260648"/>
            <a:ext cx="8210644" cy="1107996"/>
          </a:xfrm>
          <a:prstGeom prst="rect">
            <a:avLst/>
          </a:prstGeom>
          <a:noFill/>
        </p:spPr>
        <p:txBody>
          <a:bodyPr wrap="square" lIns="91429" tIns="45714" rIns="91429" bIns="45714" rtlCol="0">
            <a:spAutoFit/>
          </a:bodyPr>
          <a:lstStyle/>
          <a:p>
            <a:r>
              <a:rPr lang="en-US" altLang="en-US" sz="3300" b="1" dirty="0">
                <a:solidFill>
                  <a:prstClr val="white"/>
                </a:solidFill>
                <a:latin typeface="Candara"/>
                <a:cs typeface="Candara"/>
              </a:rPr>
              <a:t>Financial Literacy Skills for the 21</a:t>
            </a:r>
            <a:r>
              <a:rPr lang="en-US" altLang="en-US" sz="3300" b="1" baseline="30000" dirty="0">
                <a:solidFill>
                  <a:prstClr val="white"/>
                </a:solidFill>
                <a:latin typeface="Candara"/>
                <a:cs typeface="Candara"/>
              </a:rPr>
              <a:t>st</a:t>
            </a:r>
            <a:r>
              <a:rPr lang="en-US" altLang="en-US" sz="3300" b="1" dirty="0">
                <a:solidFill>
                  <a:prstClr val="white"/>
                </a:solidFill>
                <a:latin typeface="Candara"/>
                <a:cs typeface="Candara"/>
              </a:rPr>
              <a:t> Century</a:t>
            </a:r>
          </a:p>
          <a:p>
            <a:endParaRPr lang="pt-BR" sz="3300" b="1" dirty="0">
              <a:solidFill>
                <a:prstClr val="white"/>
              </a:solidFill>
              <a:latin typeface="Candara"/>
              <a:cs typeface="Candara"/>
            </a:endParaRPr>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882"/>
          <a:stretch/>
        </p:blipFill>
        <p:spPr bwMode="auto">
          <a:xfrm>
            <a:off x="323528" y="1513241"/>
            <a:ext cx="3913207" cy="49400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Bild 1" descr="Bildschirmfoto 2017-05-26 um 21.33.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1484784"/>
            <a:ext cx="3801740" cy="4968552"/>
          </a:xfrm>
          <a:prstGeom prst="rect">
            <a:avLst/>
          </a:prstGeom>
          <a:effectLst>
            <a:outerShdw blurRad="292100" dist="139700" dir="2700000" algn="tl" rotWithShape="0">
              <a:srgbClr val="000000">
                <a:alpha val="65000"/>
              </a:srgbClr>
            </a:outerShdw>
          </a:effectLst>
        </p:spPr>
      </p:pic>
    </p:spTree>
    <p:extLst>
      <p:ext uri="{BB962C8B-B14F-4D97-AF65-F5344CB8AC3E}">
        <p14:creationId xmlns:p14="http://schemas.microsoft.com/office/powerpoint/2010/main" val="106030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tx2"/>
        </a:solidFill>
        <a:effectLst/>
      </p:bgPr>
    </p:bg>
    <p:spTree>
      <p:nvGrpSpPr>
        <p:cNvPr id="1" name=""/>
        <p:cNvGrpSpPr/>
        <p:nvPr/>
      </p:nvGrpSpPr>
      <p:grpSpPr>
        <a:xfrm>
          <a:off x="0" y="0"/>
          <a:ext cx="0" cy="0"/>
          <a:chOff x="0" y="0"/>
          <a:chExt cx="0" cy="0"/>
        </a:xfrm>
      </p:grpSpPr>
      <p:sp>
        <p:nvSpPr>
          <p:cNvPr id="3" name="Rectangle 2"/>
          <p:cNvSpPr/>
          <p:nvPr/>
        </p:nvSpPr>
        <p:spPr>
          <a:xfrm>
            <a:off x="4411808" y="3458415"/>
            <a:ext cx="210705" cy="29765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2003" tIns="41000" rIns="82003" bIns="41000" anchor="ctr"/>
          <a:lstStyle/>
          <a:p>
            <a:pPr algn="ctr" defTabSz="820487" fontAlgn="base">
              <a:spcBef>
                <a:spcPct val="0"/>
              </a:spcBef>
              <a:spcAft>
                <a:spcPct val="0"/>
              </a:spcAft>
              <a:defRPr/>
            </a:pPr>
            <a:endParaRPr lang="en-US" sz="2200" b="1" dirty="0">
              <a:solidFill>
                <a:prstClr val="white"/>
              </a:solidFill>
            </a:endParaRPr>
          </a:p>
        </p:txBody>
      </p:sp>
      <p:sp>
        <p:nvSpPr>
          <p:cNvPr id="2" name="Rectangle 1"/>
          <p:cNvSpPr/>
          <p:nvPr/>
        </p:nvSpPr>
        <p:spPr>
          <a:xfrm>
            <a:off x="4419028" y="675161"/>
            <a:ext cx="202045" cy="241346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82003" tIns="41000" rIns="82003" bIns="41000" anchor="ctr"/>
          <a:lstStyle/>
          <a:p>
            <a:pPr algn="ctr" defTabSz="820487" fontAlgn="base">
              <a:spcBef>
                <a:spcPct val="0"/>
              </a:spcBef>
              <a:spcAft>
                <a:spcPct val="0"/>
              </a:spcAft>
              <a:defRPr/>
            </a:pPr>
            <a:endParaRPr lang="en-US" sz="2200" b="1" dirty="0">
              <a:solidFill>
                <a:prstClr val="white"/>
              </a:solidFill>
            </a:endParaRPr>
          </a:p>
        </p:txBody>
      </p:sp>
      <p:sp>
        <p:nvSpPr>
          <p:cNvPr id="30725" name="Rectangle 5"/>
          <p:cNvSpPr>
            <a:spLocks noChangeArrowheads="1"/>
          </p:cNvSpPr>
          <p:nvPr/>
        </p:nvSpPr>
        <p:spPr bwMode="auto">
          <a:xfrm>
            <a:off x="4419023" y="3088622"/>
            <a:ext cx="209262" cy="369794"/>
          </a:xfrm>
          <a:prstGeom prst="rect">
            <a:avLst/>
          </a:prstGeom>
          <a:solidFill>
            <a:srgbClr val="FABB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1344" tIns="45672" rIns="91344" bIns="45672" anchor="ctr">
            <a:spAutoFit/>
          </a:bodyPr>
          <a:lstStyle>
            <a:lvl1pPr defTabSz="1017588" eaLnBrk="0" hangingPunct="0">
              <a:spcBef>
                <a:spcPct val="20000"/>
              </a:spcBef>
              <a:buFont typeface="Arial" charset="0"/>
              <a:buChar char="•"/>
              <a:defRPr sz="3600">
                <a:solidFill>
                  <a:schemeClr val="bg1"/>
                </a:solidFill>
                <a:latin typeface="Arial" charset="0"/>
                <a:cs typeface="Arial" charset="0"/>
              </a:defRPr>
            </a:lvl1pPr>
            <a:lvl2pPr marL="742950" indent="-285750" defTabSz="1017588" eaLnBrk="0" latinLnBrk="1" hangingPunct="0">
              <a:spcBef>
                <a:spcPct val="20000"/>
              </a:spcBef>
              <a:buFont typeface="Arial" charset="0"/>
              <a:buChar char="–"/>
              <a:defRPr sz="3100">
                <a:solidFill>
                  <a:schemeClr val="bg1"/>
                </a:solidFill>
                <a:latin typeface="Arial" charset="0"/>
                <a:cs typeface="Arial" charset="0"/>
              </a:defRPr>
            </a:lvl2pPr>
            <a:lvl3pPr marL="1143000" indent="-228600" defTabSz="1017588" eaLnBrk="0" latinLnBrk="1" hangingPunct="0">
              <a:spcBef>
                <a:spcPct val="20000"/>
              </a:spcBef>
              <a:buFont typeface="Arial" charset="0"/>
              <a:buChar char="•"/>
              <a:defRPr sz="2700">
                <a:solidFill>
                  <a:schemeClr val="bg1"/>
                </a:solidFill>
                <a:latin typeface="Arial" charset="0"/>
                <a:cs typeface="Arial" charset="0"/>
              </a:defRPr>
            </a:lvl3pPr>
            <a:lvl4pPr marL="1600200" indent="-228600" defTabSz="1017588" eaLnBrk="0" latinLnBrk="1" hangingPunct="0">
              <a:spcBef>
                <a:spcPct val="20000"/>
              </a:spcBef>
              <a:buFont typeface="Arial" charset="0"/>
              <a:buChar char="–"/>
              <a:defRPr sz="2200">
                <a:solidFill>
                  <a:schemeClr val="bg1"/>
                </a:solidFill>
                <a:latin typeface="Arial" charset="0"/>
                <a:cs typeface="Arial" charset="0"/>
              </a:defRPr>
            </a:lvl4pPr>
            <a:lvl5pPr marL="2057400" indent="-228600" defTabSz="1017588" eaLnBrk="0" latinLnBrk="1" hangingPunct="0">
              <a:spcBef>
                <a:spcPct val="20000"/>
              </a:spcBef>
              <a:buFont typeface="Arial" charset="0"/>
              <a:buChar char="»"/>
              <a:defRPr sz="2200">
                <a:solidFill>
                  <a:schemeClr val="bg1"/>
                </a:solidFill>
                <a:latin typeface="Arial" charset="0"/>
                <a:cs typeface="Arial" charset="0"/>
              </a:defRPr>
            </a:lvl5pPr>
            <a:lvl6pPr marL="25146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6pPr>
            <a:lvl7pPr marL="29718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7pPr>
            <a:lvl8pPr marL="34290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8pPr>
            <a:lvl9pPr marL="38862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9pPr>
          </a:lstStyle>
          <a:p>
            <a:pPr eaLnBrk="1" fontAlgn="base" hangingPunct="1">
              <a:spcBef>
                <a:spcPct val="0"/>
              </a:spcBef>
              <a:spcAft>
                <a:spcPct val="0"/>
              </a:spcAft>
              <a:buFontTx/>
              <a:buNone/>
            </a:pPr>
            <a:endParaRPr lang="en-GB" altLang="en-US" sz="1800" dirty="0">
              <a:solidFill>
                <a:srgbClr val="C4CACA"/>
              </a:solidFill>
              <a:ea typeface="ＭＳ Ｐゴシック" pitchFamily="34" charset="-128"/>
            </a:endParaRPr>
          </a:p>
        </p:txBody>
      </p:sp>
      <p:sp>
        <p:nvSpPr>
          <p:cNvPr id="30727" name="Rectangle 17"/>
          <p:cNvSpPr>
            <a:spLocks noChangeArrowheads="1"/>
          </p:cNvSpPr>
          <p:nvPr/>
        </p:nvSpPr>
        <p:spPr bwMode="auto">
          <a:xfrm>
            <a:off x="6622765" y="6482888"/>
            <a:ext cx="184537" cy="36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44" tIns="45672" rIns="91344" bIns="45672" anchor="ctr">
            <a:spAutoFit/>
          </a:bodyPr>
          <a:lstStyle>
            <a:lvl1pPr defTabSz="1017588" eaLnBrk="0" hangingPunct="0">
              <a:spcBef>
                <a:spcPct val="20000"/>
              </a:spcBef>
              <a:buFont typeface="Arial" charset="0"/>
              <a:buChar char="•"/>
              <a:defRPr sz="3600">
                <a:solidFill>
                  <a:schemeClr val="bg1"/>
                </a:solidFill>
                <a:latin typeface="Arial" charset="0"/>
                <a:cs typeface="Arial" charset="0"/>
              </a:defRPr>
            </a:lvl1pPr>
            <a:lvl2pPr marL="742950" indent="-285750" defTabSz="1017588" eaLnBrk="0" latinLnBrk="1" hangingPunct="0">
              <a:spcBef>
                <a:spcPct val="20000"/>
              </a:spcBef>
              <a:buFont typeface="Arial" charset="0"/>
              <a:buChar char="–"/>
              <a:defRPr sz="3100">
                <a:solidFill>
                  <a:schemeClr val="bg1"/>
                </a:solidFill>
                <a:latin typeface="Arial" charset="0"/>
                <a:cs typeface="Arial" charset="0"/>
              </a:defRPr>
            </a:lvl2pPr>
            <a:lvl3pPr marL="1143000" indent="-228600" defTabSz="1017588" eaLnBrk="0" latinLnBrk="1" hangingPunct="0">
              <a:spcBef>
                <a:spcPct val="20000"/>
              </a:spcBef>
              <a:buFont typeface="Arial" charset="0"/>
              <a:buChar char="•"/>
              <a:defRPr sz="2700">
                <a:solidFill>
                  <a:schemeClr val="bg1"/>
                </a:solidFill>
                <a:latin typeface="Arial" charset="0"/>
                <a:cs typeface="Arial" charset="0"/>
              </a:defRPr>
            </a:lvl3pPr>
            <a:lvl4pPr marL="1600200" indent="-228600" defTabSz="1017588" eaLnBrk="0" latinLnBrk="1" hangingPunct="0">
              <a:spcBef>
                <a:spcPct val="20000"/>
              </a:spcBef>
              <a:buFont typeface="Arial" charset="0"/>
              <a:buChar char="–"/>
              <a:defRPr sz="2200">
                <a:solidFill>
                  <a:schemeClr val="bg1"/>
                </a:solidFill>
                <a:latin typeface="Arial" charset="0"/>
                <a:cs typeface="Arial" charset="0"/>
              </a:defRPr>
            </a:lvl4pPr>
            <a:lvl5pPr marL="2057400" indent="-228600" defTabSz="1017588" eaLnBrk="0" latinLnBrk="1" hangingPunct="0">
              <a:spcBef>
                <a:spcPct val="20000"/>
              </a:spcBef>
              <a:buFont typeface="Arial" charset="0"/>
              <a:buChar char="»"/>
              <a:defRPr sz="2200">
                <a:solidFill>
                  <a:schemeClr val="bg1"/>
                </a:solidFill>
                <a:latin typeface="Arial" charset="0"/>
                <a:cs typeface="Arial" charset="0"/>
              </a:defRPr>
            </a:lvl5pPr>
            <a:lvl6pPr marL="25146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6pPr>
            <a:lvl7pPr marL="29718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7pPr>
            <a:lvl8pPr marL="34290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8pPr>
            <a:lvl9pPr marL="38862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9pPr>
          </a:lstStyle>
          <a:p>
            <a:pPr eaLnBrk="1" fontAlgn="base" hangingPunct="1">
              <a:spcBef>
                <a:spcPct val="0"/>
              </a:spcBef>
              <a:spcAft>
                <a:spcPct val="0"/>
              </a:spcAft>
              <a:buFontTx/>
              <a:buNone/>
            </a:pPr>
            <a:endParaRPr lang="en-GB" altLang="en-US" sz="1800" dirty="0">
              <a:solidFill>
                <a:srgbClr val="000000"/>
              </a:solidFill>
              <a:latin typeface="맑은 고딕" pitchFamily="34" charset="-127"/>
            </a:endParaRPr>
          </a:p>
        </p:txBody>
      </p:sp>
      <p:sp>
        <p:nvSpPr>
          <p:cNvPr id="1045" name="Text Box 20"/>
          <p:cNvSpPr txBox="1">
            <a:spLocks noChangeArrowheads="1"/>
          </p:cNvSpPr>
          <p:nvPr/>
        </p:nvSpPr>
        <p:spPr bwMode="auto">
          <a:xfrm>
            <a:off x="2795447" y="4"/>
            <a:ext cx="3486727" cy="58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44" tIns="45672" rIns="91344" bIns="45672">
            <a:spAutoFit/>
          </a:bodyPr>
          <a:lstStyle>
            <a:lvl1pPr defTabSz="1017588" eaLnBrk="0" hangingPunct="0">
              <a:spcBef>
                <a:spcPct val="20000"/>
              </a:spcBef>
              <a:buFont typeface="Arial" charset="0"/>
              <a:buChar char="•"/>
              <a:defRPr sz="3600">
                <a:solidFill>
                  <a:schemeClr val="bg1"/>
                </a:solidFill>
                <a:latin typeface="Arial" charset="0"/>
                <a:cs typeface="Arial" charset="0"/>
              </a:defRPr>
            </a:lvl1pPr>
            <a:lvl2pPr marL="742950" indent="-285750" defTabSz="1017588" eaLnBrk="0" latinLnBrk="1" hangingPunct="0">
              <a:spcBef>
                <a:spcPct val="20000"/>
              </a:spcBef>
              <a:buFont typeface="Arial" charset="0"/>
              <a:buChar char="–"/>
              <a:defRPr sz="3100">
                <a:solidFill>
                  <a:schemeClr val="bg1"/>
                </a:solidFill>
                <a:latin typeface="Arial" charset="0"/>
                <a:cs typeface="Arial" charset="0"/>
              </a:defRPr>
            </a:lvl2pPr>
            <a:lvl3pPr marL="1143000" indent="-228600" defTabSz="1017588" eaLnBrk="0" latinLnBrk="1" hangingPunct="0">
              <a:spcBef>
                <a:spcPct val="20000"/>
              </a:spcBef>
              <a:buFont typeface="Arial" charset="0"/>
              <a:buChar char="•"/>
              <a:defRPr sz="2700">
                <a:solidFill>
                  <a:schemeClr val="bg1"/>
                </a:solidFill>
                <a:latin typeface="Arial" charset="0"/>
                <a:cs typeface="Arial" charset="0"/>
              </a:defRPr>
            </a:lvl3pPr>
            <a:lvl4pPr marL="1600200" indent="-228600" defTabSz="1017588" eaLnBrk="0" latinLnBrk="1" hangingPunct="0">
              <a:spcBef>
                <a:spcPct val="20000"/>
              </a:spcBef>
              <a:buFont typeface="Arial" charset="0"/>
              <a:buChar char="–"/>
              <a:defRPr sz="2200">
                <a:solidFill>
                  <a:schemeClr val="bg1"/>
                </a:solidFill>
                <a:latin typeface="Arial" charset="0"/>
                <a:cs typeface="Arial" charset="0"/>
              </a:defRPr>
            </a:lvl4pPr>
            <a:lvl5pPr marL="2057400" indent="-228600" defTabSz="1017588" eaLnBrk="0" latinLnBrk="1" hangingPunct="0">
              <a:spcBef>
                <a:spcPct val="20000"/>
              </a:spcBef>
              <a:buFont typeface="Arial" charset="0"/>
              <a:buChar char="»"/>
              <a:defRPr sz="2200">
                <a:solidFill>
                  <a:schemeClr val="bg1"/>
                </a:solidFill>
                <a:latin typeface="Arial" charset="0"/>
                <a:cs typeface="Arial" charset="0"/>
              </a:defRPr>
            </a:lvl5pPr>
            <a:lvl6pPr marL="25146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6pPr>
            <a:lvl7pPr marL="29718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7pPr>
            <a:lvl8pPr marL="34290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8pPr>
            <a:lvl9pPr marL="38862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9pPr>
          </a:lstStyle>
          <a:p>
            <a:pPr algn="ctr" eaLnBrk="1" fontAlgn="base" hangingPunct="1">
              <a:spcBef>
                <a:spcPct val="50000"/>
              </a:spcBef>
              <a:spcAft>
                <a:spcPct val="0"/>
              </a:spcAft>
              <a:buFontTx/>
              <a:buNone/>
            </a:pPr>
            <a:r>
              <a:rPr lang="en-GB" altLang="en-US" sz="1600" dirty="0">
                <a:solidFill>
                  <a:srgbClr val="99FF66"/>
                </a:solidFill>
              </a:rPr>
              <a:t>Strong performance in </a:t>
            </a:r>
            <a:br>
              <a:rPr lang="en-GB" altLang="en-US" sz="1600" dirty="0">
                <a:solidFill>
                  <a:srgbClr val="99FF66"/>
                </a:solidFill>
              </a:rPr>
            </a:br>
            <a:r>
              <a:rPr lang="en-GB" altLang="en-US" sz="1600" dirty="0">
                <a:solidFill>
                  <a:srgbClr val="99FF66"/>
                </a:solidFill>
              </a:rPr>
              <a:t>financial literacy</a:t>
            </a:r>
            <a:endParaRPr lang="en-GB" altLang="en-US" sz="2200" dirty="0">
              <a:solidFill>
                <a:srgbClr val="99FF66"/>
              </a:solidFill>
            </a:endParaRPr>
          </a:p>
        </p:txBody>
      </p:sp>
      <p:sp>
        <p:nvSpPr>
          <p:cNvPr id="1046" name="Text Box 21"/>
          <p:cNvSpPr txBox="1">
            <a:spLocks noChangeArrowheads="1"/>
          </p:cNvSpPr>
          <p:nvPr/>
        </p:nvSpPr>
        <p:spPr bwMode="auto">
          <a:xfrm>
            <a:off x="2430318" y="6513419"/>
            <a:ext cx="4231409" cy="33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44" tIns="45672" rIns="91344" bIns="45672">
            <a:spAutoFit/>
          </a:bodyPr>
          <a:lstStyle>
            <a:lvl1pPr defTabSz="1017588" eaLnBrk="0" hangingPunct="0">
              <a:spcBef>
                <a:spcPct val="20000"/>
              </a:spcBef>
              <a:buFont typeface="Arial" charset="0"/>
              <a:buChar char="•"/>
              <a:defRPr sz="3600">
                <a:solidFill>
                  <a:schemeClr val="bg1"/>
                </a:solidFill>
                <a:latin typeface="Arial" charset="0"/>
                <a:cs typeface="Arial" charset="0"/>
              </a:defRPr>
            </a:lvl1pPr>
            <a:lvl2pPr marL="742950" indent="-285750" defTabSz="1017588" eaLnBrk="0" latinLnBrk="1" hangingPunct="0">
              <a:spcBef>
                <a:spcPct val="20000"/>
              </a:spcBef>
              <a:buFont typeface="Arial" charset="0"/>
              <a:buChar char="–"/>
              <a:defRPr sz="3100">
                <a:solidFill>
                  <a:schemeClr val="bg1"/>
                </a:solidFill>
                <a:latin typeface="Arial" charset="0"/>
                <a:cs typeface="Arial" charset="0"/>
              </a:defRPr>
            </a:lvl2pPr>
            <a:lvl3pPr marL="1143000" indent="-228600" defTabSz="1017588" eaLnBrk="0" latinLnBrk="1" hangingPunct="0">
              <a:spcBef>
                <a:spcPct val="20000"/>
              </a:spcBef>
              <a:buFont typeface="Arial" charset="0"/>
              <a:buChar char="•"/>
              <a:defRPr sz="2700">
                <a:solidFill>
                  <a:schemeClr val="bg1"/>
                </a:solidFill>
                <a:latin typeface="Arial" charset="0"/>
                <a:cs typeface="Arial" charset="0"/>
              </a:defRPr>
            </a:lvl3pPr>
            <a:lvl4pPr marL="1600200" indent="-228600" defTabSz="1017588" eaLnBrk="0" latinLnBrk="1" hangingPunct="0">
              <a:spcBef>
                <a:spcPct val="20000"/>
              </a:spcBef>
              <a:buFont typeface="Arial" charset="0"/>
              <a:buChar char="–"/>
              <a:defRPr sz="2200">
                <a:solidFill>
                  <a:schemeClr val="bg1"/>
                </a:solidFill>
                <a:latin typeface="Arial" charset="0"/>
                <a:cs typeface="Arial" charset="0"/>
              </a:defRPr>
            </a:lvl4pPr>
            <a:lvl5pPr marL="2057400" indent="-228600" defTabSz="1017588" eaLnBrk="0" latinLnBrk="1" hangingPunct="0">
              <a:spcBef>
                <a:spcPct val="20000"/>
              </a:spcBef>
              <a:buFont typeface="Arial" charset="0"/>
              <a:buChar char="»"/>
              <a:defRPr sz="2200">
                <a:solidFill>
                  <a:schemeClr val="bg1"/>
                </a:solidFill>
                <a:latin typeface="Arial" charset="0"/>
                <a:cs typeface="Arial" charset="0"/>
              </a:defRPr>
            </a:lvl5pPr>
            <a:lvl6pPr marL="25146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6pPr>
            <a:lvl7pPr marL="29718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7pPr>
            <a:lvl8pPr marL="34290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8pPr>
            <a:lvl9pPr marL="38862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9pPr>
          </a:lstStyle>
          <a:p>
            <a:pPr algn="ctr" eaLnBrk="1" fontAlgn="base" hangingPunct="1">
              <a:spcBef>
                <a:spcPct val="50000"/>
              </a:spcBef>
              <a:spcAft>
                <a:spcPct val="0"/>
              </a:spcAft>
              <a:buFontTx/>
              <a:buNone/>
            </a:pPr>
            <a:r>
              <a:rPr lang="en-GB" altLang="en-US" sz="1600" dirty="0">
                <a:solidFill>
                  <a:srgbClr val="FF6600"/>
                </a:solidFill>
              </a:rPr>
              <a:t>Low performance in  financial literacy</a:t>
            </a:r>
            <a:endParaRPr lang="en-GB" altLang="en-US" sz="2200" dirty="0">
              <a:solidFill>
                <a:srgbClr val="FF6600"/>
              </a:solidFill>
            </a:endParaRPr>
          </a:p>
        </p:txBody>
      </p:sp>
      <p:sp>
        <p:nvSpPr>
          <p:cNvPr id="30730" name="Line 22"/>
          <p:cNvSpPr>
            <a:spLocks noChangeShapeType="1"/>
          </p:cNvSpPr>
          <p:nvPr/>
        </p:nvSpPr>
        <p:spPr bwMode="auto">
          <a:xfrm flipV="1">
            <a:off x="4517159" y="675154"/>
            <a:ext cx="0" cy="5759824"/>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lIns="91344" tIns="45672" rIns="91344" bIns="45672" anchor="ctr"/>
          <a:lstStyle/>
          <a:p>
            <a:pPr defTabSz="820487" fontAlgn="base">
              <a:spcBef>
                <a:spcPct val="0"/>
              </a:spcBef>
              <a:spcAft>
                <a:spcPct val="0"/>
              </a:spcAft>
            </a:pPr>
            <a:endParaRPr lang="en-US" sz="2200" b="1" dirty="0">
              <a:solidFill>
                <a:prstClr val="white"/>
              </a:solidFill>
              <a:latin typeface="Arial" charset="0"/>
            </a:endParaRPr>
          </a:p>
        </p:txBody>
      </p:sp>
      <p:sp>
        <p:nvSpPr>
          <p:cNvPr id="30731" name="Rectangle 3"/>
          <p:cNvSpPr>
            <a:spLocks noChangeArrowheads="1"/>
          </p:cNvSpPr>
          <p:nvPr/>
        </p:nvSpPr>
        <p:spPr bwMode="auto">
          <a:xfrm>
            <a:off x="6501536" y="3140968"/>
            <a:ext cx="2642465" cy="97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146" tIns="39862" rIns="81146" bIns="39862"/>
          <a:lstStyle>
            <a:lvl1pPr marL="406400" defTabSz="1017588" eaLnBrk="0" hangingPunct="0">
              <a:spcBef>
                <a:spcPct val="20000"/>
              </a:spcBef>
              <a:buFont typeface="Arial" charset="0"/>
              <a:buChar char="•"/>
              <a:defRPr sz="3600">
                <a:solidFill>
                  <a:schemeClr val="bg1"/>
                </a:solidFill>
                <a:latin typeface="Arial" charset="0"/>
                <a:cs typeface="Arial" charset="0"/>
              </a:defRPr>
            </a:lvl1pPr>
            <a:lvl2pPr marL="742950" indent="-285750" defTabSz="1017588" eaLnBrk="0" latinLnBrk="1" hangingPunct="0">
              <a:spcBef>
                <a:spcPct val="20000"/>
              </a:spcBef>
              <a:buFont typeface="Arial" charset="0"/>
              <a:buChar char="–"/>
              <a:defRPr sz="3100">
                <a:solidFill>
                  <a:schemeClr val="bg1"/>
                </a:solidFill>
                <a:latin typeface="Arial" charset="0"/>
                <a:cs typeface="Arial" charset="0"/>
              </a:defRPr>
            </a:lvl2pPr>
            <a:lvl3pPr marL="1143000" indent="-228600" defTabSz="1017588" eaLnBrk="0" latinLnBrk="1" hangingPunct="0">
              <a:spcBef>
                <a:spcPct val="20000"/>
              </a:spcBef>
              <a:buFont typeface="Arial" charset="0"/>
              <a:buChar char="•"/>
              <a:defRPr sz="2700">
                <a:solidFill>
                  <a:schemeClr val="bg1"/>
                </a:solidFill>
                <a:latin typeface="Arial" charset="0"/>
                <a:cs typeface="Arial" charset="0"/>
              </a:defRPr>
            </a:lvl3pPr>
            <a:lvl4pPr marL="1600200" indent="-228600" defTabSz="1017588" eaLnBrk="0" latinLnBrk="1" hangingPunct="0">
              <a:spcBef>
                <a:spcPct val="20000"/>
              </a:spcBef>
              <a:buFont typeface="Arial" charset="0"/>
              <a:buChar char="–"/>
              <a:defRPr sz="2200">
                <a:solidFill>
                  <a:schemeClr val="bg1"/>
                </a:solidFill>
                <a:latin typeface="Arial" charset="0"/>
                <a:cs typeface="Arial" charset="0"/>
              </a:defRPr>
            </a:lvl4pPr>
            <a:lvl5pPr marL="2057400" indent="-228600" defTabSz="1017588" eaLnBrk="0" latinLnBrk="1" hangingPunct="0">
              <a:spcBef>
                <a:spcPct val="20000"/>
              </a:spcBef>
              <a:buFont typeface="Arial" charset="0"/>
              <a:buChar char="»"/>
              <a:defRPr sz="2200">
                <a:solidFill>
                  <a:schemeClr val="bg1"/>
                </a:solidFill>
                <a:latin typeface="Arial" charset="0"/>
                <a:cs typeface="Arial" charset="0"/>
              </a:defRPr>
            </a:lvl5pPr>
            <a:lvl6pPr marL="25146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6pPr>
            <a:lvl7pPr marL="29718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7pPr>
            <a:lvl8pPr marL="34290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8pPr>
            <a:lvl9pPr marL="38862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9pPr>
          </a:lstStyle>
          <a:p>
            <a:pPr algn="r" eaLnBrk="1" fontAlgn="base" hangingPunct="1">
              <a:spcAft>
                <a:spcPct val="0"/>
              </a:spcAft>
              <a:buSzPct val="75000"/>
              <a:buFontTx/>
              <a:buNone/>
            </a:pPr>
            <a:r>
              <a:rPr lang="en-GB" altLang="en-US" sz="1600" dirty="0">
                <a:solidFill>
                  <a:srgbClr val="FFFFFF"/>
                </a:solidFill>
              </a:rPr>
              <a:t>Average performance</a:t>
            </a:r>
            <a:br>
              <a:rPr lang="en-GB" altLang="en-US" sz="1600" dirty="0">
                <a:solidFill>
                  <a:srgbClr val="FFFFFF"/>
                </a:solidFill>
              </a:rPr>
            </a:br>
            <a:r>
              <a:rPr lang="en-GB" altLang="en-US" sz="1600" dirty="0">
                <a:solidFill>
                  <a:srgbClr val="FFFFFF"/>
                </a:solidFill>
              </a:rPr>
              <a:t>of 15-year-olds in financial literacy in 2012 PISA</a:t>
            </a:r>
          </a:p>
        </p:txBody>
      </p:sp>
      <p:graphicFrame>
        <p:nvGraphicFramePr>
          <p:cNvPr id="4" name="Object 2"/>
          <p:cNvGraphicFramePr>
            <a:graphicFrameLocks noChangeAspect="1"/>
          </p:cNvGraphicFramePr>
          <p:nvPr>
            <p:extLst>
              <p:ext uri="{D42A27DB-BD31-4B8C-83A1-F6EECF244321}">
                <p14:modId xmlns:p14="http://schemas.microsoft.com/office/powerpoint/2010/main" val="38640099"/>
              </p:ext>
            </p:extLst>
          </p:nvPr>
        </p:nvGraphicFramePr>
        <p:xfrm>
          <a:off x="220813" y="120463"/>
          <a:ext cx="8598477" cy="69504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178908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51520" y="260648"/>
            <a:ext cx="8820472" cy="569375"/>
          </a:xfrm>
          <a:prstGeom prst="rect">
            <a:avLst/>
          </a:prstGeom>
          <a:noFill/>
        </p:spPr>
        <p:txBody>
          <a:bodyPr wrap="square" lIns="91429" tIns="45714" rIns="91429" bIns="45714" rtlCol="0">
            <a:spAutoFit/>
          </a:bodyPr>
          <a:lstStyle/>
          <a:p>
            <a:r>
              <a:rPr lang="en-US" sz="3100" b="1" dirty="0">
                <a:solidFill>
                  <a:prstClr val="white"/>
                </a:solidFill>
                <a:latin typeface="Candara"/>
                <a:cs typeface="Candara"/>
              </a:rPr>
              <a:t>Real GDP </a:t>
            </a:r>
            <a:r>
              <a:rPr lang="en-US" sz="3100" b="1" dirty="0" smtClean="0">
                <a:solidFill>
                  <a:prstClr val="white"/>
                </a:solidFill>
                <a:latin typeface="Candara"/>
                <a:cs typeface="Candara"/>
              </a:rPr>
              <a:t>Per </a:t>
            </a:r>
            <a:r>
              <a:rPr lang="en-US" sz="3100" b="1" dirty="0">
                <a:solidFill>
                  <a:prstClr val="white"/>
                </a:solidFill>
                <a:latin typeface="Candara"/>
                <a:cs typeface="Candara"/>
              </a:rPr>
              <a:t>C</a:t>
            </a:r>
            <a:r>
              <a:rPr lang="en-US" sz="3100" b="1" dirty="0" smtClean="0">
                <a:solidFill>
                  <a:prstClr val="white"/>
                </a:solidFill>
                <a:latin typeface="Candara"/>
                <a:cs typeface="Candara"/>
              </a:rPr>
              <a:t>apita </a:t>
            </a:r>
            <a:r>
              <a:rPr lang="en-US" sz="3100" b="1" dirty="0">
                <a:solidFill>
                  <a:prstClr val="white"/>
                </a:solidFill>
                <a:latin typeface="Candara"/>
                <a:cs typeface="Candara"/>
              </a:rPr>
              <a:t>and </a:t>
            </a:r>
            <a:r>
              <a:rPr lang="en-US" sz="3100" b="1" dirty="0" smtClean="0">
                <a:solidFill>
                  <a:prstClr val="white"/>
                </a:solidFill>
                <a:latin typeface="Candara"/>
                <a:cs typeface="Candara"/>
              </a:rPr>
              <a:t>Financial </a:t>
            </a:r>
            <a:r>
              <a:rPr lang="en-US" sz="3100" b="1" dirty="0">
                <a:solidFill>
                  <a:prstClr val="white"/>
                </a:solidFill>
                <a:latin typeface="Candara"/>
                <a:cs typeface="Candara"/>
              </a:rPr>
              <a:t>L</a:t>
            </a:r>
            <a:r>
              <a:rPr lang="en-US" sz="3100" b="1" dirty="0" smtClean="0">
                <a:solidFill>
                  <a:prstClr val="white"/>
                </a:solidFill>
                <a:latin typeface="Candara"/>
                <a:cs typeface="Candara"/>
              </a:rPr>
              <a:t>iteracy </a:t>
            </a:r>
            <a:r>
              <a:rPr lang="en-US" sz="3100" b="1" dirty="0">
                <a:solidFill>
                  <a:prstClr val="white"/>
                </a:solidFill>
                <a:latin typeface="Candara"/>
                <a:cs typeface="Candara"/>
              </a:rPr>
              <a:t>(2012)</a:t>
            </a:r>
            <a:endParaRPr lang="pt-BR" sz="3100" b="1" dirty="0">
              <a:solidFill>
                <a:prstClr val="white"/>
              </a:solidFill>
              <a:latin typeface="Candara"/>
              <a:cs typeface="Candara"/>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447752" y="1330046"/>
            <a:ext cx="6076577" cy="4331203"/>
          </a:xfrm>
          <a:prstGeom prst="rect">
            <a:avLst/>
          </a:prstGeom>
        </p:spPr>
      </p:pic>
      <p:sp>
        <p:nvSpPr>
          <p:cNvPr id="8" name="AutoShape 5"/>
          <p:cNvSpPr>
            <a:spLocks noChangeArrowheads="1"/>
          </p:cNvSpPr>
          <p:nvPr/>
        </p:nvSpPr>
        <p:spPr bwMode="auto">
          <a:xfrm>
            <a:off x="467545" y="5661248"/>
            <a:ext cx="8208912" cy="907710"/>
          </a:xfrm>
          <a:prstGeom prst="roundRect">
            <a:avLst>
              <a:gd name="adj" fmla="val 16667"/>
            </a:avLst>
          </a:prstGeom>
          <a:solidFill>
            <a:schemeClr val="tx2">
              <a:lumMod val="20000"/>
              <a:lumOff val="80000"/>
            </a:schemeClr>
          </a:solidFill>
          <a:ln>
            <a:noFill/>
          </a:ln>
          <a:extLst/>
        </p:spPr>
        <p:txBody>
          <a:bodyPr wrap="square" lIns="80971" tIns="40484" rIns="80971" bIns="40484" anchor="ctr">
            <a:spAutoFit/>
          </a:bodyPr>
          <a:lstStyle>
            <a:lvl1pPr defTabSz="917575" eaLnBrk="0" hangingPunct="0">
              <a:spcBef>
                <a:spcPct val="50000"/>
              </a:spcBef>
              <a:spcAft>
                <a:spcPct val="30000"/>
              </a:spcAft>
              <a:buClr>
                <a:schemeClr val="hlink"/>
              </a:buClr>
              <a:buFont typeface="Wingdings" pitchFamily="2" charset="2"/>
              <a:defRPr sz="2800">
                <a:solidFill>
                  <a:schemeClr val="accent1"/>
                </a:solidFill>
                <a:latin typeface="Arial" charset="0"/>
              </a:defRPr>
            </a:lvl1pPr>
            <a:lvl2pPr marL="742950" indent="-285750" defTabSz="917575" eaLnBrk="0" hangingPunct="0">
              <a:spcBef>
                <a:spcPct val="40000"/>
              </a:spcBef>
              <a:buClr>
                <a:schemeClr val="hlink"/>
              </a:buClr>
              <a:buFont typeface="Wingdings" pitchFamily="2" charset="2"/>
              <a:buChar char=""/>
              <a:defRPr sz="2400">
                <a:solidFill>
                  <a:schemeClr val="tx1"/>
                </a:solidFill>
                <a:latin typeface="Arial" charset="0"/>
              </a:defRPr>
            </a:lvl2pPr>
            <a:lvl3pPr marL="1143000" indent="-228600" defTabSz="917575" eaLnBrk="0" hangingPunct="0">
              <a:spcBef>
                <a:spcPct val="20000"/>
              </a:spcBef>
              <a:buClr>
                <a:schemeClr val="hlink"/>
              </a:buClr>
              <a:buChar char="–"/>
              <a:defRPr sz="2000">
                <a:solidFill>
                  <a:schemeClr val="tx1"/>
                </a:solidFill>
                <a:latin typeface="Arial" charset="0"/>
              </a:defRPr>
            </a:lvl3pPr>
            <a:lvl4pPr marL="1600200" indent="-228600" defTabSz="917575" eaLnBrk="0" hangingPunct="0">
              <a:spcBef>
                <a:spcPct val="20000"/>
              </a:spcBef>
              <a:buClr>
                <a:schemeClr val="hlink"/>
              </a:buClr>
              <a:buFont typeface="Wingdings" pitchFamily="2" charset="2"/>
              <a:buChar char="w"/>
              <a:defRPr>
                <a:solidFill>
                  <a:schemeClr val="tx1"/>
                </a:solidFill>
                <a:latin typeface="Arial" charset="0"/>
              </a:defRPr>
            </a:lvl4pPr>
            <a:lvl5pPr marL="2057400" indent="-228600" defTabSz="917575" eaLnBrk="0" hangingPunct="0">
              <a:spcBef>
                <a:spcPct val="50000"/>
              </a:spcBef>
              <a:buChar char="»"/>
              <a:defRPr sz="1400">
                <a:solidFill>
                  <a:schemeClr val="tx1"/>
                </a:solidFill>
                <a:latin typeface="Arial" charset="0"/>
              </a:defRPr>
            </a:lvl5pPr>
            <a:lvl6pPr marL="2514600" indent="-228600" defTabSz="917575" eaLnBrk="0" fontAlgn="base" hangingPunct="0">
              <a:spcBef>
                <a:spcPct val="50000"/>
              </a:spcBef>
              <a:spcAft>
                <a:spcPct val="0"/>
              </a:spcAft>
              <a:buChar char="»"/>
              <a:defRPr sz="1400">
                <a:solidFill>
                  <a:schemeClr val="tx1"/>
                </a:solidFill>
                <a:latin typeface="Arial" charset="0"/>
              </a:defRPr>
            </a:lvl6pPr>
            <a:lvl7pPr marL="2971800" indent="-228600" defTabSz="917575" eaLnBrk="0" fontAlgn="base" hangingPunct="0">
              <a:spcBef>
                <a:spcPct val="50000"/>
              </a:spcBef>
              <a:spcAft>
                <a:spcPct val="0"/>
              </a:spcAft>
              <a:buChar char="»"/>
              <a:defRPr sz="1400">
                <a:solidFill>
                  <a:schemeClr val="tx1"/>
                </a:solidFill>
                <a:latin typeface="Arial" charset="0"/>
              </a:defRPr>
            </a:lvl7pPr>
            <a:lvl8pPr marL="3429000" indent="-228600" defTabSz="917575" eaLnBrk="0" fontAlgn="base" hangingPunct="0">
              <a:spcBef>
                <a:spcPct val="50000"/>
              </a:spcBef>
              <a:spcAft>
                <a:spcPct val="0"/>
              </a:spcAft>
              <a:buChar char="»"/>
              <a:defRPr sz="1400">
                <a:solidFill>
                  <a:schemeClr val="tx1"/>
                </a:solidFill>
                <a:latin typeface="Arial" charset="0"/>
              </a:defRPr>
            </a:lvl8pPr>
            <a:lvl9pPr marL="3886200" indent="-228600" defTabSz="917575" eaLnBrk="0" fontAlgn="base" hangingPunct="0">
              <a:spcBef>
                <a:spcPct val="50000"/>
              </a:spcBef>
              <a:spcAft>
                <a:spcPct val="0"/>
              </a:spcAft>
              <a:buChar char="»"/>
              <a:defRPr sz="1400">
                <a:solidFill>
                  <a:schemeClr val="tx1"/>
                </a:solidFill>
                <a:latin typeface="Arial" charset="0"/>
              </a:defRPr>
            </a:lvl9pPr>
          </a:lstStyle>
          <a:p>
            <a:pPr algn="ctr" defTabSz="914293" eaLnBrk="1" fontAlgn="base" hangingPunct="1">
              <a:spcBef>
                <a:spcPct val="0"/>
              </a:spcBef>
              <a:spcAft>
                <a:spcPct val="0"/>
              </a:spcAft>
              <a:buClrTx/>
            </a:pPr>
            <a:r>
              <a:rPr lang="en-US" sz="2400" b="1" dirty="0">
                <a:solidFill>
                  <a:srgbClr val="000000"/>
                </a:solidFill>
                <a:latin typeface="Candara"/>
                <a:cs typeface="Candara"/>
              </a:rPr>
              <a:t>GDP per capita only explains 16% of country level variations in financial literacy (in 2012 PISA)</a:t>
            </a:r>
          </a:p>
        </p:txBody>
      </p:sp>
    </p:spTree>
    <p:extLst>
      <p:ext uri="{BB962C8B-B14F-4D97-AF65-F5344CB8AC3E}">
        <p14:creationId xmlns:p14="http://schemas.microsoft.com/office/powerpoint/2010/main" val="272143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Diagramm 12"/>
          <p:cNvGraphicFramePr/>
          <p:nvPr>
            <p:extLst>
              <p:ext uri="{D42A27DB-BD31-4B8C-83A1-F6EECF244321}">
                <p14:modId xmlns:p14="http://schemas.microsoft.com/office/powerpoint/2010/main" val="1412530853"/>
              </p:ext>
            </p:extLst>
          </p:nvPr>
        </p:nvGraphicFramePr>
        <p:xfrm>
          <a:off x="-108519" y="260648"/>
          <a:ext cx="7632848" cy="590465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4499993" y="727502"/>
            <a:ext cx="121081" cy="241346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82003" tIns="41000" rIns="82003" bIns="41000" anchor="ctr"/>
          <a:lstStyle/>
          <a:p>
            <a:pPr algn="ctr" defTabSz="820487" fontAlgn="base">
              <a:spcBef>
                <a:spcPct val="0"/>
              </a:spcBef>
              <a:spcAft>
                <a:spcPct val="0"/>
              </a:spcAft>
              <a:defRPr/>
            </a:pPr>
            <a:endParaRPr lang="en-US" sz="2200" b="1" dirty="0">
              <a:solidFill>
                <a:prstClr val="white"/>
              </a:solidFill>
            </a:endParaRPr>
          </a:p>
        </p:txBody>
      </p:sp>
      <p:sp>
        <p:nvSpPr>
          <p:cNvPr id="30725" name="Rectangle 5"/>
          <p:cNvSpPr>
            <a:spLocks noChangeArrowheads="1"/>
          </p:cNvSpPr>
          <p:nvPr/>
        </p:nvSpPr>
        <p:spPr bwMode="auto">
          <a:xfrm>
            <a:off x="4499992" y="3014112"/>
            <a:ext cx="128293" cy="369235"/>
          </a:xfrm>
          <a:prstGeom prst="rect">
            <a:avLst/>
          </a:prstGeom>
          <a:solidFill>
            <a:srgbClr val="FABB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91344" tIns="45672" rIns="91344" bIns="45672" anchor="ctr">
            <a:spAutoFit/>
          </a:bodyPr>
          <a:lstStyle>
            <a:lvl1pPr defTabSz="1017588" eaLnBrk="0" hangingPunct="0">
              <a:spcBef>
                <a:spcPct val="20000"/>
              </a:spcBef>
              <a:buFont typeface="Arial" charset="0"/>
              <a:buChar char="•"/>
              <a:defRPr sz="3600">
                <a:solidFill>
                  <a:schemeClr val="bg1"/>
                </a:solidFill>
                <a:latin typeface="Arial" charset="0"/>
                <a:cs typeface="Arial" charset="0"/>
              </a:defRPr>
            </a:lvl1pPr>
            <a:lvl2pPr marL="742950" indent="-285750" defTabSz="1017588" eaLnBrk="0" latinLnBrk="1" hangingPunct="0">
              <a:spcBef>
                <a:spcPct val="20000"/>
              </a:spcBef>
              <a:buFont typeface="Arial" charset="0"/>
              <a:buChar char="–"/>
              <a:defRPr sz="3100">
                <a:solidFill>
                  <a:schemeClr val="bg1"/>
                </a:solidFill>
                <a:latin typeface="Arial" charset="0"/>
                <a:cs typeface="Arial" charset="0"/>
              </a:defRPr>
            </a:lvl2pPr>
            <a:lvl3pPr marL="1143000" indent="-228600" defTabSz="1017588" eaLnBrk="0" latinLnBrk="1" hangingPunct="0">
              <a:spcBef>
                <a:spcPct val="20000"/>
              </a:spcBef>
              <a:buFont typeface="Arial" charset="0"/>
              <a:buChar char="•"/>
              <a:defRPr sz="2700">
                <a:solidFill>
                  <a:schemeClr val="bg1"/>
                </a:solidFill>
                <a:latin typeface="Arial" charset="0"/>
                <a:cs typeface="Arial" charset="0"/>
              </a:defRPr>
            </a:lvl3pPr>
            <a:lvl4pPr marL="1600200" indent="-228600" defTabSz="1017588" eaLnBrk="0" latinLnBrk="1" hangingPunct="0">
              <a:spcBef>
                <a:spcPct val="20000"/>
              </a:spcBef>
              <a:buFont typeface="Arial" charset="0"/>
              <a:buChar char="–"/>
              <a:defRPr sz="2200">
                <a:solidFill>
                  <a:schemeClr val="bg1"/>
                </a:solidFill>
                <a:latin typeface="Arial" charset="0"/>
                <a:cs typeface="Arial" charset="0"/>
              </a:defRPr>
            </a:lvl4pPr>
            <a:lvl5pPr marL="2057400" indent="-228600" defTabSz="1017588" eaLnBrk="0" latinLnBrk="1" hangingPunct="0">
              <a:spcBef>
                <a:spcPct val="20000"/>
              </a:spcBef>
              <a:buFont typeface="Arial" charset="0"/>
              <a:buChar char="»"/>
              <a:defRPr sz="2200">
                <a:solidFill>
                  <a:schemeClr val="bg1"/>
                </a:solidFill>
                <a:latin typeface="Arial" charset="0"/>
                <a:cs typeface="Arial" charset="0"/>
              </a:defRPr>
            </a:lvl5pPr>
            <a:lvl6pPr marL="25146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6pPr>
            <a:lvl7pPr marL="29718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7pPr>
            <a:lvl8pPr marL="34290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8pPr>
            <a:lvl9pPr marL="38862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9pPr>
          </a:lstStyle>
          <a:p>
            <a:pPr eaLnBrk="1" fontAlgn="base" hangingPunct="1">
              <a:spcBef>
                <a:spcPct val="0"/>
              </a:spcBef>
              <a:spcAft>
                <a:spcPct val="0"/>
              </a:spcAft>
              <a:buFontTx/>
              <a:buNone/>
            </a:pPr>
            <a:endParaRPr lang="en-GB" altLang="en-US" sz="1800" dirty="0">
              <a:solidFill>
                <a:srgbClr val="C4CACA"/>
              </a:solidFill>
              <a:ea typeface="ＭＳ Ｐゴシック" pitchFamily="34" charset="-128"/>
            </a:endParaRPr>
          </a:p>
        </p:txBody>
      </p:sp>
      <p:sp>
        <p:nvSpPr>
          <p:cNvPr id="30727" name="Rectangle 17"/>
          <p:cNvSpPr>
            <a:spLocks noChangeArrowheads="1"/>
          </p:cNvSpPr>
          <p:nvPr/>
        </p:nvSpPr>
        <p:spPr bwMode="auto">
          <a:xfrm>
            <a:off x="6622765" y="6482888"/>
            <a:ext cx="184537" cy="36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44" tIns="45672" rIns="91344" bIns="45672" anchor="ctr">
            <a:spAutoFit/>
          </a:bodyPr>
          <a:lstStyle>
            <a:lvl1pPr defTabSz="1017588" eaLnBrk="0" hangingPunct="0">
              <a:spcBef>
                <a:spcPct val="20000"/>
              </a:spcBef>
              <a:buFont typeface="Arial" charset="0"/>
              <a:buChar char="•"/>
              <a:defRPr sz="3600">
                <a:solidFill>
                  <a:schemeClr val="bg1"/>
                </a:solidFill>
                <a:latin typeface="Arial" charset="0"/>
                <a:cs typeface="Arial" charset="0"/>
              </a:defRPr>
            </a:lvl1pPr>
            <a:lvl2pPr marL="742950" indent="-285750" defTabSz="1017588" eaLnBrk="0" latinLnBrk="1" hangingPunct="0">
              <a:spcBef>
                <a:spcPct val="20000"/>
              </a:spcBef>
              <a:buFont typeface="Arial" charset="0"/>
              <a:buChar char="–"/>
              <a:defRPr sz="3100">
                <a:solidFill>
                  <a:schemeClr val="bg1"/>
                </a:solidFill>
                <a:latin typeface="Arial" charset="0"/>
                <a:cs typeface="Arial" charset="0"/>
              </a:defRPr>
            </a:lvl2pPr>
            <a:lvl3pPr marL="1143000" indent="-228600" defTabSz="1017588" eaLnBrk="0" latinLnBrk="1" hangingPunct="0">
              <a:spcBef>
                <a:spcPct val="20000"/>
              </a:spcBef>
              <a:buFont typeface="Arial" charset="0"/>
              <a:buChar char="•"/>
              <a:defRPr sz="2700">
                <a:solidFill>
                  <a:schemeClr val="bg1"/>
                </a:solidFill>
                <a:latin typeface="Arial" charset="0"/>
                <a:cs typeface="Arial" charset="0"/>
              </a:defRPr>
            </a:lvl3pPr>
            <a:lvl4pPr marL="1600200" indent="-228600" defTabSz="1017588" eaLnBrk="0" latinLnBrk="1" hangingPunct="0">
              <a:spcBef>
                <a:spcPct val="20000"/>
              </a:spcBef>
              <a:buFont typeface="Arial" charset="0"/>
              <a:buChar char="–"/>
              <a:defRPr sz="2200">
                <a:solidFill>
                  <a:schemeClr val="bg1"/>
                </a:solidFill>
                <a:latin typeface="Arial" charset="0"/>
                <a:cs typeface="Arial" charset="0"/>
              </a:defRPr>
            </a:lvl4pPr>
            <a:lvl5pPr marL="2057400" indent="-228600" defTabSz="1017588" eaLnBrk="0" latinLnBrk="1" hangingPunct="0">
              <a:spcBef>
                <a:spcPct val="20000"/>
              </a:spcBef>
              <a:buFont typeface="Arial" charset="0"/>
              <a:buChar char="»"/>
              <a:defRPr sz="2200">
                <a:solidFill>
                  <a:schemeClr val="bg1"/>
                </a:solidFill>
                <a:latin typeface="Arial" charset="0"/>
                <a:cs typeface="Arial" charset="0"/>
              </a:defRPr>
            </a:lvl5pPr>
            <a:lvl6pPr marL="25146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6pPr>
            <a:lvl7pPr marL="29718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7pPr>
            <a:lvl8pPr marL="34290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8pPr>
            <a:lvl9pPr marL="38862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9pPr>
          </a:lstStyle>
          <a:p>
            <a:pPr eaLnBrk="1" fontAlgn="base" hangingPunct="1">
              <a:spcBef>
                <a:spcPct val="0"/>
              </a:spcBef>
              <a:spcAft>
                <a:spcPct val="0"/>
              </a:spcAft>
              <a:buFontTx/>
              <a:buNone/>
            </a:pPr>
            <a:endParaRPr lang="en-GB" altLang="en-US" sz="1800" dirty="0">
              <a:solidFill>
                <a:srgbClr val="000000"/>
              </a:solidFill>
              <a:latin typeface="맑은 고딕" pitchFamily="34" charset="-127"/>
            </a:endParaRPr>
          </a:p>
        </p:txBody>
      </p:sp>
      <p:sp>
        <p:nvSpPr>
          <p:cNvPr id="1045" name="Text Box 20"/>
          <p:cNvSpPr txBox="1">
            <a:spLocks noChangeArrowheads="1"/>
          </p:cNvSpPr>
          <p:nvPr/>
        </p:nvSpPr>
        <p:spPr bwMode="auto">
          <a:xfrm>
            <a:off x="2795447" y="4"/>
            <a:ext cx="3486727" cy="58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44" tIns="45672" rIns="91344" bIns="45672">
            <a:spAutoFit/>
          </a:bodyPr>
          <a:lstStyle>
            <a:lvl1pPr defTabSz="1017588" eaLnBrk="0" hangingPunct="0">
              <a:spcBef>
                <a:spcPct val="20000"/>
              </a:spcBef>
              <a:buFont typeface="Arial" charset="0"/>
              <a:buChar char="•"/>
              <a:defRPr sz="3600">
                <a:solidFill>
                  <a:schemeClr val="bg1"/>
                </a:solidFill>
                <a:latin typeface="Arial" charset="0"/>
                <a:cs typeface="Arial" charset="0"/>
              </a:defRPr>
            </a:lvl1pPr>
            <a:lvl2pPr marL="742950" indent="-285750" defTabSz="1017588" eaLnBrk="0" latinLnBrk="1" hangingPunct="0">
              <a:spcBef>
                <a:spcPct val="20000"/>
              </a:spcBef>
              <a:buFont typeface="Arial" charset="0"/>
              <a:buChar char="–"/>
              <a:defRPr sz="3100">
                <a:solidFill>
                  <a:schemeClr val="bg1"/>
                </a:solidFill>
                <a:latin typeface="Arial" charset="0"/>
                <a:cs typeface="Arial" charset="0"/>
              </a:defRPr>
            </a:lvl2pPr>
            <a:lvl3pPr marL="1143000" indent="-228600" defTabSz="1017588" eaLnBrk="0" latinLnBrk="1" hangingPunct="0">
              <a:spcBef>
                <a:spcPct val="20000"/>
              </a:spcBef>
              <a:buFont typeface="Arial" charset="0"/>
              <a:buChar char="•"/>
              <a:defRPr sz="2700">
                <a:solidFill>
                  <a:schemeClr val="bg1"/>
                </a:solidFill>
                <a:latin typeface="Arial" charset="0"/>
                <a:cs typeface="Arial" charset="0"/>
              </a:defRPr>
            </a:lvl3pPr>
            <a:lvl4pPr marL="1600200" indent="-228600" defTabSz="1017588" eaLnBrk="0" latinLnBrk="1" hangingPunct="0">
              <a:spcBef>
                <a:spcPct val="20000"/>
              </a:spcBef>
              <a:buFont typeface="Arial" charset="0"/>
              <a:buChar char="–"/>
              <a:defRPr sz="2200">
                <a:solidFill>
                  <a:schemeClr val="bg1"/>
                </a:solidFill>
                <a:latin typeface="Arial" charset="0"/>
                <a:cs typeface="Arial" charset="0"/>
              </a:defRPr>
            </a:lvl4pPr>
            <a:lvl5pPr marL="2057400" indent="-228600" defTabSz="1017588" eaLnBrk="0" latinLnBrk="1" hangingPunct="0">
              <a:spcBef>
                <a:spcPct val="20000"/>
              </a:spcBef>
              <a:buFont typeface="Arial" charset="0"/>
              <a:buChar char="»"/>
              <a:defRPr sz="2200">
                <a:solidFill>
                  <a:schemeClr val="bg1"/>
                </a:solidFill>
                <a:latin typeface="Arial" charset="0"/>
                <a:cs typeface="Arial" charset="0"/>
              </a:defRPr>
            </a:lvl5pPr>
            <a:lvl6pPr marL="25146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6pPr>
            <a:lvl7pPr marL="29718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7pPr>
            <a:lvl8pPr marL="34290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8pPr>
            <a:lvl9pPr marL="38862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9pPr>
          </a:lstStyle>
          <a:p>
            <a:pPr algn="ctr" eaLnBrk="1" fontAlgn="base" hangingPunct="1">
              <a:spcBef>
                <a:spcPct val="50000"/>
              </a:spcBef>
              <a:spcAft>
                <a:spcPct val="0"/>
              </a:spcAft>
              <a:buFontTx/>
              <a:buNone/>
            </a:pPr>
            <a:r>
              <a:rPr lang="en-GB" altLang="en-US" sz="1600" dirty="0">
                <a:solidFill>
                  <a:srgbClr val="008000"/>
                </a:solidFill>
              </a:rPr>
              <a:t>Strong performance in </a:t>
            </a:r>
            <a:br>
              <a:rPr lang="en-GB" altLang="en-US" sz="1600" dirty="0">
                <a:solidFill>
                  <a:srgbClr val="008000"/>
                </a:solidFill>
              </a:rPr>
            </a:br>
            <a:r>
              <a:rPr lang="en-GB" altLang="en-US" sz="1600" dirty="0">
                <a:solidFill>
                  <a:srgbClr val="008000"/>
                </a:solidFill>
              </a:rPr>
              <a:t>financial literacy</a:t>
            </a:r>
            <a:endParaRPr lang="en-GB" altLang="en-US" sz="2200" dirty="0">
              <a:solidFill>
                <a:srgbClr val="008000"/>
              </a:solidFill>
            </a:endParaRPr>
          </a:p>
        </p:txBody>
      </p:sp>
      <p:sp>
        <p:nvSpPr>
          <p:cNvPr id="1046" name="Text Box 21"/>
          <p:cNvSpPr txBox="1">
            <a:spLocks noChangeArrowheads="1"/>
          </p:cNvSpPr>
          <p:nvPr/>
        </p:nvSpPr>
        <p:spPr bwMode="auto">
          <a:xfrm>
            <a:off x="2430318" y="6309321"/>
            <a:ext cx="4231409" cy="33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44" tIns="45672" rIns="91344" bIns="45672">
            <a:spAutoFit/>
          </a:bodyPr>
          <a:lstStyle>
            <a:lvl1pPr defTabSz="1017588" eaLnBrk="0" hangingPunct="0">
              <a:spcBef>
                <a:spcPct val="20000"/>
              </a:spcBef>
              <a:buFont typeface="Arial" charset="0"/>
              <a:buChar char="•"/>
              <a:defRPr sz="3600">
                <a:solidFill>
                  <a:schemeClr val="bg1"/>
                </a:solidFill>
                <a:latin typeface="Arial" charset="0"/>
                <a:cs typeface="Arial" charset="0"/>
              </a:defRPr>
            </a:lvl1pPr>
            <a:lvl2pPr marL="742950" indent="-285750" defTabSz="1017588" eaLnBrk="0" latinLnBrk="1" hangingPunct="0">
              <a:spcBef>
                <a:spcPct val="20000"/>
              </a:spcBef>
              <a:buFont typeface="Arial" charset="0"/>
              <a:buChar char="–"/>
              <a:defRPr sz="3100">
                <a:solidFill>
                  <a:schemeClr val="bg1"/>
                </a:solidFill>
                <a:latin typeface="Arial" charset="0"/>
                <a:cs typeface="Arial" charset="0"/>
              </a:defRPr>
            </a:lvl2pPr>
            <a:lvl3pPr marL="1143000" indent="-228600" defTabSz="1017588" eaLnBrk="0" latinLnBrk="1" hangingPunct="0">
              <a:spcBef>
                <a:spcPct val="20000"/>
              </a:spcBef>
              <a:buFont typeface="Arial" charset="0"/>
              <a:buChar char="•"/>
              <a:defRPr sz="2700">
                <a:solidFill>
                  <a:schemeClr val="bg1"/>
                </a:solidFill>
                <a:latin typeface="Arial" charset="0"/>
                <a:cs typeface="Arial" charset="0"/>
              </a:defRPr>
            </a:lvl3pPr>
            <a:lvl4pPr marL="1600200" indent="-228600" defTabSz="1017588" eaLnBrk="0" latinLnBrk="1" hangingPunct="0">
              <a:spcBef>
                <a:spcPct val="20000"/>
              </a:spcBef>
              <a:buFont typeface="Arial" charset="0"/>
              <a:buChar char="–"/>
              <a:defRPr sz="2200">
                <a:solidFill>
                  <a:schemeClr val="bg1"/>
                </a:solidFill>
                <a:latin typeface="Arial" charset="0"/>
                <a:cs typeface="Arial" charset="0"/>
              </a:defRPr>
            </a:lvl4pPr>
            <a:lvl5pPr marL="2057400" indent="-228600" defTabSz="1017588" eaLnBrk="0" latinLnBrk="1" hangingPunct="0">
              <a:spcBef>
                <a:spcPct val="20000"/>
              </a:spcBef>
              <a:buFont typeface="Arial" charset="0"/>
              <a:buChar char="»"/>
              <a:defRPr sz="2200">
                <a:solidFill>
                  <a:schemeClr val="bg1"/>
                </a:solidFill>
                <a:latin typeface="Arial" charset="0"/>
                <a:cs typeface="Arial" charset="0"/>
              </a:defRPr>
            </a:lvl5pPr>
            <a:lvl6pPr marL="25146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6pPr>
            <a:lvl7pPr marL="29718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7pPr>
            <a:lvl8pPr marL="34290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8pPr>
            <a:lvl9pPr marL="38862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9pPr>
          </a:lstStyle>
          <a:p>
            <a:pPr algn="ctr" eaLnBrk="1" fontAlgn="base" hangingPunct="1">
              <a:spcBef>
                <a:spcPct val="50000"/>
              </a:spcBef>
              <a:spcAft>
                <a:spcPct val="0"/>
              </a:spcAft>
              <a:buFontTx/>
              <a:buNone/>
            </a:pPr>
            <a:r>
              <a:rPr lang="en-GB" altLang="en-US" sz="1600" dirty="0">
                <a:solidFill>
                  <a:srgbClr val="FF6600"/>
                </a:solidFill>
              </a:rPr>
              <a:t>Low performance in financial literacy</a:t>
            </a:r>
            <a:endParaRPr lang="en-GB" altLang="en-US" sz="2200" dirty="0">
              <a:solidFill>
                <a:srgbClr val="FF6600"/>
              </a:solidFill>
            </a:endParaRPr>
          </a:p>
        </p:txBody>
      </p:sp>
      <p:sp>
        <p:nvSpPr>
          <p:cNvPr id="30731" name="Rectangle 3"/>
          <p:cNvSpPr>
            <a:spLocks noChangeArrowheads="1"/>
          </p:cNvSpPr>
          <p:nvPr/>
        </p:nvSpPr>
        <p:spPr bwMode="auto">
          <a:xfrm>
            <a:off x="6487623" y="2852936"/>
            <a:ext cx="2642465" cy="97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146" tIns="39862" rIns="81146" bIns="39862"/>
          <a:lstStyle>
            <a:lvl1pPr marL="406400" defTabSz="1017588" eaLnBrk="0" hangingPunct="0">
              <a:spcBef>
                <a:spcPct val="20000"/>
              </a:spcBef>
              <a:buFont typeface="Arial" charset="0"/>
              <a:buChar char="•"/>
              <a:defRPr sz="3600">
                <a:solidFill>
                  <a:schemeClr val="bg1"/>
                </a:solidFill>
                <a:latin typeface="Arial" charset="0"/>
                <a:cs typeface="Arial" charset="0"/>
              </a:defRPr>
            </a:lvl1pPr>
            <a:lvl2pPr marL="742950" indent="-285750" defTabSz="1017588" eaLnBrk="0" latinLnBrk="1" hangingPunct="0">
              <a:spcBef>
                <a:spcPct val="20000"/>
              </a:spcBef>
              <a:buFont typeface="Arial" charset="0"/>
              <a:buChar char="–"/>
              <a:defRPr sz="3100">
                <a:solidFill>
                  <a:schemeClr val="bg1"/>
                </a:solidFill>
                <a:latin typeface="Arial" charset="0"/>
                <a:cs typeface="Arial" charset="0"/>
              </a:defRPr>
            </a:lvl2pPr>
            <a:lvl3pPr marL="1143000" indent="-228600" defTabSz="1017588" eaLnBrk="0" latinLnBrk="1" hangingPunct="0">
              <a:spcBef>
                <a:spcPct val="20000"/>
              </a:spcBef>
              <a:buFont typeface="Arial" charset="0"/>
              <a:buChar char="•"/>
              <a:defRPr sz="2700">
                <a:solidFill>
                  <a:schemeClr val="bg1"/>
                </a:solidFill>
                <a:latin typeface="Arial" charset="0"/>
                <a:cs typeface="Arial" charset="0"/>
              </a:defRPr>
            </a:lvl3pPr>
            <a:lvl4pPr marL="1600200" indent="-228600" defTabSz="1017588" eaLnBrk="0" latinLnBrk="1" hangingPunct="0">
              <a:spcBef>
                <a:spcPct val="20000"/>
              </a:spcBef>
              <a:buFont typeface="Arial" charset="0"/>
              <a:buChar char="–"/>
              <a:defRPr sz="2200">
                <a:solidFill>
                  <a:schemeClr val="bg1"/>
                </a:solidFill>
                <a:latin typeface="Arial" charset="0"/>
                <a:cs typeface="Arial" charset="0"/>
              </a:defRPr>
            </a:lvl4pPr>
            <a:lvl5pPr marL="2057400" indent="-228600" defTabSz="1017588" eaLnBrk="0" latinLnBrk="1" hangingPunct="0">
              <a:spcBef>
                <a:spcPct val="20000"/>
              </a:spcBef>
              <a:buFont typeface="Arial" charset="0"/>
              <a:buChar char="»"/>
              <a:defRPr sz="2200">
                <a:solidFill>
                  <a:schemeClr val="bg1"/>
                </a:solidFill>
                <a:latin typeface="Arial" charset="0"/>
                <a:cs typeface="Arial" charset="0"/>
              </a:defRPr>
            </a:lvl5pPr>
            <a:lvl6pPr marL="25146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6pPr>
            <a:lvl7pPr marL="29718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7pPr>
            <a:lvl8pPr marL="34290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8pPr>
            <a:lvl9pPr marL="3886200" indent="-228600" defTabSz="1017588" eaLnBrk="0" fontAlgn="base" latinLnBrk="1" hangingPunct="0">
              <a:spcBef>
                <a:spcPct val="20000"/>
              </a:spcBef>
              <a:spcAft>
                <a:spcPct val="0"/>
              </a:spcAft>
              <a:buFont typeface="Arial" charset="0"/>
              <a:buChar char="»"/>
              <a:defRPr sz="2200">
                <a:solidFill>
                  <a:schemeClr val="bg1"/>
                </a:solidFill>
                <a:latin typeface="Arial" charset="0"/>
                <a:cs typeface="Arial" charset="0"/>
              </a:defRPr>
            </a:lvl9pPr>
          </a:lstStyle>
          <a:p>
            <a:pPr algn="r" eaLnBrk="1" fontAlgn="base" hangingPunct="1">
              <a:spcAft>
                <a:spcPct val="0"/>
              </a:spcAft>
              <a:buSzPct val="75000"/>
              <a:buFontTx/>
              <a:buNone/>
            </a:pPr>
            <a:r>
              <a:rPr lang="en-GB" altLang="en-US" sz="1600" dirty="0">
                <a:solidFill>
                  <a:prstClr val="black"/>
                </a:solidFill>
              </a:rPr>
              <a:t>Average performance</a:t>
            </a:r>
            <a:br>
              <a:rPr lang="en-GB" altLang="en-US" sz="1600" dirty="0">
                <a:solidFill>
                  <a:prstClr val="black"/>
                </a:solidFill>
              </a:rPr>
            </a:br>
            <a:r>
              <a:rPr lang="en-GB" altLang="en-US" sz="1600" dirty="0">
                <a:solidFill>
                  <a:prstClr val="black"/>
                </a:solidFill>
              </a:rPr>
              <a:t>of 15-year-olds in financial literacy in 2015 PISA</a:t>
            </a:r>
          </a:p>
        </p:txBody>
      </p:sp>
    </p:spTree>
    <p:extLst>
      <p:ext uri="{BB962C8B-B14F-4D97-AF65-F5344CB8AC3E}">
        <p14:creationId xmlns:p14="http://schemas.microsoft.com/office/powerpoint/2010/main" val="83504522"/>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7-05 at 10.05.4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1155006"/>
            <a:ext cx="4597491" cy="5485937"/>
          </a:xfrm>
          <a:prstGeom prst="rect">
            <a:avLst/>
          </a:prstGeom>
        </p:spPr>
      </p:pic>
      <p:sp>
        <p:nvSpPr>
          <p:cNvPr id="3" name="TextBox 2"/>
          <p:cNvSpPr txBox="1"/>
          <p:nvPr/>
        </p:nvSpPr>
        <p:spPr>
          <a:xfrm>
            <a:off x="467544" y="260648"/>
            <a:ext cx="8496944" cy="523220"/>
          </a:xfrm>
          <a:prstGeom prst="rect">
            <a:avLst/>
          </a:prstGeom>
          <a:noFill/>
        </p:spPr>
        <p:txBody>
          <a:bodyPr wrap="square" rtlCol="0">
            <a:spAutoFit/>
          </a:bodyPr>
          <a:lstStyle/>
          <a:p>
            <a:r>
              <a:rPr lang="en-US" sz="2800" dirty="0" smtClean="0">
                <a:solidFill>
                  <a:srgbClr val="FFFFFF"/>
                </a:solidFill>
              </a:rPr>
              <a:t>Improvement &amp; Decline in Financial Literacy Over Time</a:t>
            </a:r>
            <a:endParaRPr lang="en-US" sz="2800" dirty="0">
              <a:solidFill>
                <a:srgbClr val="FFFFFF"/>
              </a:solidFill>
            </a:endParaRPr>
          </a:p>
        </p:txBody>
      </p:sp>
    </p:spTree>
    <p:extLst>
      <p:ext uri="{BB962C8B-B14F-4D97-AF65-F5344CB8AC3E}">
        <p14:creationId xmlns:p14="http://schemas.microsoft.com/office/powerpoint/2010/main" val="392557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bg1"/>
                </a:solidFill>
              </a:rPr>
              <a:t>Scores and Proficiency </a:t>
            </a:r>
            <a:r>
              <a:rPr lang="en-US" sz="3200" b="1" dirty="0"/>
              <a:t>L</a:t>
            </a:r>
            <a:r>
              <a:rPr lang="en-US" sz="3200" b="1" dirty="0" smtClean="0">
                <a:solidFill>
                  <a:schemeClr val="bg1"/>
                </a:solidFill>
              </a:rPr>
              <a:t>evels</a:t>
            </a:r>
            <a:endParaRPr lang="en-US" sz="3200" b="1" dirty="0">
              <a:solidFill>
                <a:schemeClr val="bg1"/>
              </a:solidFill>
            </a:endParaRPr>
          </a:p>
        </p:txBody>
      </p:sp>
      <p:sp>
        <p:nvSpPr>
          <p:cNvPr id="3" name="Content Placeholder 2"/>
          <p:cNvSpPr>
            <a:spLocks noGrp="1"/>
          </p:cNvSpPr>
          <p:nvPr>
            <p:ph idx="1"/>
          </p:nvPr>
        </p:nvSpPr>
        <p:spPr>
          <a:xfrm>
            <a:off x="401205" y="1686486"/>
            <a:ext cx="8308398" cy="4203866"/>
          </a:xfrm>
        </p:spPr>
        <p:txBody>
          <a:bodyPr>
            <a:normAutofit lnSpcReduction="10000"/>
          </a:bodyPr>
          <a:lstStyle/>
          <a:p>
            <a:pPr>
              <a:buClrTx/>
              <a:buFont typeface="Arial" panose="020B0604020202020204" pitchFamily="34" charset="0"/>
              <a:buChar char="•"/>
            </a:pPr>
            <a:r>
              <a:rPr lang="en-US" sz="2200" dirty="0"/>
              <a:t>The difficulty of test questions was estimated based on the proportion of students answering each question correctly </a:t>
            </a:r>
          </a:p>
          <a:p>
            <a:pPr>
              <a:buClrTx/>
              <a:buFont typeface="Arial" panose="020B0604020202020204" pitchFamily="34" charset="0"/>
              <a:buChar char="•"/>
            </a:pPr>
            <a:r>
              <a:rPr lang="en-US" sz="2200" dirty="0"/>
              <a:t>The proficiency of students was estimated using the proportion of test questions they answered correctly</a:t>
            </a:r>
          </a:p>
          <a:p>
            <a:pPr>
              <a:buClrTx/>
              <a:buFont typeface="Arial" panose="020B0604020202020204" pitchFamily="34" charset="0"/>
              <a:buChar char="•"/>
            </a:pPr>
            <a:r>
              <a:rPr lang="en-US" sz="2200" dirty="0"/>
              <a:t>The relationship between the difficulty of questions and the proficiency of students was presented on a scale divided into five levels: </a:t>
            </a:r>
          </a:p>
          <a:p>
            <a:pPr lvl="2">
              <a:buClr>
                <a:schemeClr val="tx2"/>
              </a:buClr>
              <a:buFont typeface="Wingdings" panose="05000000000000000000" pitchFamily="2" charset="2"/>
              <a:buChar char="§"/>
            </a:pPr>
            <a:r>
              <a:rPr lang="en-US" dirty="0" smtClean="0">
                <a:solidFill>
                  <a:schemeClr val="tx1"/>
                </a:solidFill>
              </a:rPr>
              <a:t>  </a:t>
            </a:r>
            <a:r>
              <a:rPr lang="en-US" b="1" dirty="0" smtClean="0">
                <a:solidFill>
                  <a:schemeClr val="tx1"/>
                </a:solidFill>
              </a:rPr>
              <a:t>Level </a:t>
            </a:r>
            <a:r>
              <a:rPr lang="en-US" b="1" dirty="0">
                <a:solidFill>
                  <a:schemeClr val="tx1"/>
                </a:solidFill>
              </a:rPr>
              <a:t>1 </a:t>
            </a:r>
            <a:r>
              <a:rPr lang="en-US" dirty="0">
                <a:solidFill>
                  <a:schemeClr val="tx1"/>
                </a:solidFill>
              </a:rPr>
              <a:t>indicates low </a:t>
            </a:r>
            <a:r>
              <a:rPr lang="en-US" dirty="0" smtClean="0">
                <a:solidFill>
                  <a:schemeClr val="tx1"/>
                </a:solidFill>
              </a:rPr>
              <a:t>proficiency</a:t>
            </a:r>
          </a:p>
          <a:p>
            <a:pPr lvl="2">
              <a:buClr>
                <a:schemeClr val="tx2"/>
              </a:buClr>
              <a:buFont typeface="Wingdings" panose="05000000000000000000" pitchFamily="2" charset="2"/>
              <a:buChar char="§"/>
            </a:pPr>
            <a:r>
              <a:rPr lang="en-US" dirty="0" smtClean="0">
                <a:solidFill>
                  <a:schemeClr val="tx1"/>
                </a:solidFill>
              </a:rPr>
              <a:t>  </a:t>
            </a:r>
            <a:r>
              <a:rPr lang="en-US" b="1" dirty="0" smtClean="0">
                <a:solidFill>
                  <a:schemeClr val="tx1"/>
                </a:solidFill>
              </a:rPr>
              <a:t>Level </a:t>
            </a:r>
            <a:r>
              <a:rPr lang="en-US" b="1" dirty="0">
                <a:solidFill>
                  <a:schemeClr val="tx1"/>
                </a:solidFill>
              </a:rPr>
              <a:t>2 </a:t>
            </a:r>
            <a:r>
              <a:rPr lang="en-US" dirty="0" smtClean="0">
                <a:solidFill>
                  <a:schemeClr val="tx1"/>
                </a:solidFill>
              </a:rPr>
              <a:t>indicates baseline proficiency</a:t>
            </a:r>
          </a:p>
          <a:p>
            <a:pPr lvl="2">
              <a:buClr>
                <a:schemeClr val="tx2"/>
              </a:buClr>
              <a:buFont typeface="Wingdings" panose="05000000000000000000" pitchFamily="2" charset="2"/>
              <a:buChar char="§"/>
            </a:pPr>
            <a:r>
              <a:rPr lang="en-US" dirty="0"/>
              <a:t> </a:t>
            </a:r>
            <a:r>
              <a:rPr lang="en-US" dirty="0" smtClean="0"/>
              <a:t> </a:t>
            </a:r>
            <a:r>
              <a:rPr lang="en-US" b="1" dirty="0" smtClean="0"/>
              <a:t>Level 3</a:t>
            </a:r>
            <a:r>
              <a:rPr lang="en-US" dirty="0" smtClean="0"/>
              <a:t> indicates intermediate proficiency</a:t>
            </a:r>
            <a:endParaRPr lang="en-US" dirty="0"/>
          </a:p>
          <a:p>
            <a:pPr lvl="2">
              <a:buClr>
                <a:schemeClr val="tx2"/>
              </a:buClr>
              <a:buFont typeface="Wingdings" panose="05000000000000000000" pitchFamily="2" charset="2"/>
              <a:buChar char="§"/>
            </a:pPr>
            <a:r>
              <a:rPr lang="en-US" dirty="0" smtClean="0">
                <a:solidFill>
                  <a:schemeClr val="tx1"/>
                </a:solidFill>
              </a:rPr>
              <a:t>  </a:t>
            </a:r>
            <a:r>
              <a:rPr lang="en-US" b="1" dirty="0" smtClean="0">
                <a:solidFill>
                  <a:schemeClr val="tx1"/>
                </a:solidFill>
              </a:rPr>
              <a:t>Levels 4 and </a:t>
            </a:r>
            <a:r>
              <a:rPr lang="en-US" b="1" dirty="0">
                <a:solidFill>
                  <a:schemeClr val="tx1"/>
                </a:solidFill>
              </a:rPr>
              <a:t>5 </a:t>
            </a:r>
            <a:r>
              <a:rPr lang="en-US" dirty="0" smtClean="0">
                <a:solidFill>
                  <a:schemeClr val="tx1"/>
                </a:solidFill>
              </a:rPr>
              <a:t>indicate </a:t>
            </a:r>
            <a:r>
              <a:rPr lang="en-US" dirty="0">
                <a:solidFill>
                  <a:schemeClr val="tx1"/>
                </a:solidFill>
              </a:rPr>
              <a:t>high </a:t>
            </a:r>
            <a:r>
              <a:rPr lang="en-US" dirty="0" smtClean="0">
                <a:solidFill>
                  <a:schemeClr val="tx1"/>
                </a:solidFill>
              </a:rPr>
              <a:t>proficiency</a:t>
            </a:r>
          </a:p>
        </p:txBody>
      </p:sp>
    </p:spTree>
    <p:extLst>
      <p:ext uri="{BB962C8B-B14F-4D97-AF65-F5344CB8AC3E}">
        <p14:creationId xmlns:p14="http://schemas.microsoft.com/office/powerpoint/2010/main" val="345088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7"/>
          <p:cNvSpPr txBox="1">
            <a:spLocks/>
          </p:cNvSpPr>
          <p:nvPr/>
        </p:nvSpPr>
        <p:spPr>
          <a:xfrm>
            <a:off x="2200276" y="2202545"/>
            <a:ext cx="6486525" cy="3995056"/>
          </a:xfrm>
          <a:prstGeom prst="rect">
            <a:avLst/>
          </a:prstGeom>
        </p:spPr>
        <p:txBody>
          <a:bodyPr lIns="91429" tIns="45714" rIns="91429" bIns="45714">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a:latin typeface="HelveticaNeueLT Std"/>
              </a:rPr>
              <a:t>On average across OECD countries and economies, 22% of students </a:t>
            </a:r>
            <a:r>
              <a:rPr lang="en-GB" sz="2600" dirty="0">
                <a:latin typeface="HelveticaNeueLT Std"/>
              </a:rPr>
              <a:t>do not have basic financial </a:t>
            </a:r>
            <a:r>
              <a:rPr lang="en-GB" sz="2600" dirty="0" smtClean="0">
                <a:latin typeface="HelveticaNeueLT Std"/>
              </a:rPr>
              <a:t>skills (level 1)</a:t>
            </a:r>
          </a:p>
          <a:p>
            <a:endParaRPr lang="en-GB" sz="2600" dirty="0">
              <a:latin typeface="HelveticaNeueLT Std"/>
            </a:endParaRPr>
          </a:p>
          <a:p>
            <a:r>
              <a:rPr lang="en-GB" sz="2600" dirty="0" smtClean="0">
                <a:latin typeface="HelveticaNeueLT Std"/>
              </a:rPr>
              <a:t>In the US, 22% of students do not have basic skills </a:t>
            </a:r>
            <a:endParaRPr lang="en-GB" sz="2600" dirty="0">
              <a:latin typeface="HelveticaNeueLT Std"/>
            </a:endParaRPr>
          </a:p>
          <a:p>
            <a:pPr marL="0" indent="0">
              <a:buNone/>
            </a:pPr>
            <a:endParaRPr lang="en-GB" sz="2600" dirty="0">
              <a:latin typeface="HelveticaNeueLT Std"/>
            </a:endParaRPr>
          </a:p>
          <a:p>
            <a:pPr marL="0" indent="0">
              <a:buNone/>
            </a:pPr>
            <a:endParaRPr lang="en-GB" dirty="0" smtClean="0"/>
          </a:p>
          <a:p>
            <a:endParaRPr lang="en-GB" dirty="0" smtClean="0"/>
          </a:p>
          <a:p>
            <a:endParaRPr lang="en-GB" dirty="0"/>
          </a:p>
        </p:txBody>
      </p:sp>
      <p:sp>
        <p:nvSpPr>
          <p:cNvPr id="3" name="Rectangle 2"/>
          <p:cNvSpPr/>
          <p:nvPr/>
        </p:nvSpPr>
        <p:spPr>
          <a:xfrm>
            <a:off x="539553" y="1988840"/>
            <a:ext cx="1466849" cy="3995056"/>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GB" sz="4400" dirty="0">
                <a:latin typeface="HelveticaNeueLT Std"/>
              </a:rPr>
              <a:t>22%</a:t>
            </a:r>
            <a:endParaRPr lang="en-GB" sz="2400" dirty="0">
              <a:latin typeface="HelveticaNeueLT Std"/>
            </a:endParaRPr>
          </a:p>
        </p:txBody>
      </p:sp>
      <p:sp>
        <p:nvSpPr>
          <p:cNvPr id="4" name="Title 1"/>
          <p:cNvSpPr txBox="1">
            <a:spLocks/>
          </p:cNvSpPr>
          <p:nvPr/>
        </p:nvSpPr>
        <p:spPr>
          <a:xfrm>
            <a:off x="457200" y="274638"/>
            <a:ext cx="8229600" cy="1143000"/>
          </a:xfrm>
          <a:prstGeom prst="rect">
            <a:avLst/>
          </a:prstGeom>
        </p:spPr>
        <p:txBody>
          <a:bodyPr lIns="91429" tIns="45714" rIns="91429" bIns="45714"/>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600" b="1" dirty="0" smtClean="0">
                <a:solidFill>
                  <a:schemeClr val="bg1"/>
                </a:solidFill>
                <a:latin typeface="Candara"/>
                <a:cs typeface="Candara"/>
              </a:rPr>
              <a:t>Many </a:t>
            </a:r>
            <a:r>
              <a:rPr lang="en-GB" sz="2600" b="1" dirty="0">
                <a:solidFill>
                  <a:schemeClr val="bg1"/>
                </a:solidFill>
                <a:latin typeface="Candara"/>
                <a:cs typeface="Candara"/>
              </a:rPr>
              <a:t>Students Lack Basic Financial Skills (2015 Data)</a:t>
            </a:r>
          </a:p>
        </p:txBody>
      </p:sp>
    </p:spTree>
    <p:extLst>
      <p:ext uri="{BB962C8B-B14F-4D97-AF65-F5344CB8AC3E}">
        <p14:creationId xmlns:p14="http://schemas.microsoft.com/office/powerpoint/2010/main" val="3374552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7"/>
          <p:cNvSpPr txBox="1">
            <a:spLocks/>
          </p:cNvSpPr>
          <p:nvPr/>
        </p:nvSpPr>
        <p:spPr>
          <a:xfrm>
            <a:off x="2117682" y="1772816"/>
            <a:ext cx="6486525" cy="3995056"/>
          </a:xfrm>
          <a:prstGeom prst="rect">
            <a:avLst/>
          </a:prstGeom>
        </p:spPr>
        <p:txBody>
          <a:bodyPr lIns="91429" tIns="45714" rIns="91429" bIns="45714">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2600" dirty="0">
              <a:latin typeface="HelveticaNeueLT Std"/>
            </a:endParaRPr>
          </a:p>
          <a:p>
            <a:r>
              <a:rPr lang="en-GB" sz="2600" dirty="0">
                <a:latin typeface="HelveticaNeueLT Std"/>
              </a:rPr>
              <a:t>Only about 12% of students across participating OECD countries and economies are top </a:t>
            </a:r>
            <a:r>
              <a:rPr lang="en-GB" sz="2600" dirty="0" smtClean="0">
                <a:latin typeface="HelveticaNeueLT Std"/>
              </a:rPr>
              <a:t>performers (level 5).</a:t>
            </a:r>
          </a:p>
          <a:p>
            <a:pPr marL="0" indent="0">
              <a:buNone/>
            </a:pPr>
            <a:endParaRPr lang="en-GB" sz="2600" dirty="0">
              <a:latin typeface="HelveticaNeueLT Std"/>
            </a:endParaRPr>
          </a:p>
          <a:p>
            <a:r>
              <a:rPr lang="en-GB" sz="2600" dirty="0" smtClean="0">
                <a:latin typeface="HelveticaNeueLT Std"/>
              </a:rPr>
              <a:t>In the US, 10% of students are top performers.</a:t>
            </a:r>
            <a:endParaRPr lang="en-GB" sz="2600" dirty="0">
              <a:latin typeface="HelveticaNeueLT Std"/>
            </a:endParaRPr>
          </a:p>
          <a:p>
            <a:endParaRPr lang="en-GB" dirty="0" smtClean="0"/>
          </a:p>
          <a:p>
            <a:endParaRPr lang="en-GB" dirty="0" smtClean="0"/>
          </a:p>
          <a:p>
            <a:endParaRPr lang="en-GB" dirty="0"/>
          </a:p>
        </p:txBody>
      </p:sp>
      <p:sp>
        <p:nvSpPr>
          <p:cNvPr id="3" name="Rectangle 2"/>
          <p:cNvSpPr/>
          <p:nvPr/>
        </p:nvSpPr>
        <p:spPr>
          <a:xfrm>
            <a:off x="539553" y="1988840"/>
            <a:ext cx="1466849" cy="3995056"/>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GB" sz="4400" dirty="0">
                <a:latin typeface="HelveticaNeueLT Std"/>
              </a:rPr>
              <a:t>1</a:t>
            </a:r>
            <a:r>
              <a:rPr lang="en-GB" sz="4400" dirty="0" smtClean="0">
                <a:latin typeface="HelveticaNeueLT Std"/>
              </a:rPr>
              <a:t>2</a:t>
            </a:r>
            <a:r>
              <a:rPr lang="en-GB" sz="4400" dirty="0">
                <a:latin typeface="HelveticaNeueLT Std"/>
              </a:rPr>
              <a:t>%</a:t>
            </a:r>
            <a:endParaRPr lang="en-GB" sz="2400" dirty="0">
              <a:latin typeface="HelveticaNeueLT Std"/>
            </a:endParaRPr>
          </a:p>
        </p:txBody>
      </p:sp>
      <p:sp>
        <p:nvSpPr>
          <p:cNvPr id="4" name="Title 1"/>
          <p:cNvSpPr txBox="1">
            <a:spLocks/>
          </p:cNvSpPr>
          <p:nvPr/>
        </p:nvSpPr>
        <p:spPr>
          <a:xfrm>
            <a:off x="457200" y="391736"/>
            <a:ext cx="8229600" cy="1143000"/>
          </a:xfrm>
          <a:prstGeom prst="rect">
            <a:avLst/>
          </a:prstGeom>
        </p:spPr>
        <p:txBody>
          <a:bodyPr lIns="91429" tIns="45714" rIns="91429" bIns="45714"/>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600" b="1" dirty="0" smtClean="0">
                <a:solidFill>
                  <a:schemeClr val="bg1"/>
                </a:solidFill>
                <a:latin typeface="Candara"/>
                <a:cs typeface="Candara"/>
              </a:rPr>
              <a:t>Few </a:t>
            </a:r>
            <a:r>
              <a:rPr lang="en-GB" sz="2600" b="1" dirty="0">
                <a:solidFill>
                  <a:schemeClr val="bg1"/>
                </a:solidFill>
                <a:latin typeface="Candara"/>
                <a:cs typeface="Candara"/>
              </a:rPr>
              <a:t>Students </a:t>
            </a:r>
            <a:r>
              <a:rPr lang="en-GB" sz="2600" b="1" dirty="0" smtClean="0">
                <a:solidFill>
                  <a:schemeClr val="bg1"/>
                </a:solidFill>
                <a:latin typeface="Candara"/>
                <a:cs typeface="Candara"/>
              </a:rPr>
              <a:t>Have Advanced Knowledge </a:t>
            </a:r>
            <a:r>
              <a:rPr lang="en-GB" sz="2600" b="1" dirty="0">
                <a:solidFill>
                  <a:schemeClr val="bg1"/>
                </a:solidFill>
                <a:latin typeface="Candara"/>
                <a:cs typeface="Candara"/>
              </a:rPr>
              <a:t>(2015 Data)</a:t>
            </a:r>
          </a:p>
        </p:txBody>
      </p:sp>
    </p:spTree>
    <p:extLst>
      <p:ext uri="{BB962C8B-B14F-4D97-AF65-F5344CB8AC3E}">
        <p14:creationId xmlns:p14="http://schemas.microsoft.com/office/powerpoint/2010/main" val="1275767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251520" y="1412776"/>
            <a:ext cx="5848350" cy="1279588"/>
          </a:xfrm>
          <a:prstGeom prst="rect">
            <a:avLst/>
          </a:prstGeom>
          <a:noFill/>
        </p:spPr>
        <p:txBody>
          <a:bodyPr lIns="91429" tIns="45714" rIns="91429" bIns="45714"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GB" sz="2000" dirty="0">
                <a:latin typeface="HelveticaNeueLT Std"/>
              </a:rPr>
              <a:t>Some 56% of 15-year-olds in participating OECD countries and economies have a bank account, 19% have a prepaid debit card</a:t>
            </a:r>
          </a:p>
        </p:txBody>
      </p:sp>
      <p:sp>
        <p:nvSpPr>
          <p:cNvPr id="3" name="Rectangle 2"/>
          <p:cNvSpPr/>
          <p:nvPr/>
        </p:nvSpPr>
        <p:spPr>
          <a:xfrm>
            <a:off x="6516217" y="1412777"/>
            <a:ext cx="2162175" cy="1298764"/>
          </a:xfrm>
          <a:prstGeom prst="rect">
            <a:avLst/>
          </a:prstGeom>
          <a:solidFill>
            <a:srgbClr val="00AE88"/>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GB" sz="6000" dirty="0">
                <a:latin typeface="HelveticaNeueLT Std"/>
              </a:rPr>
              <a:t>56%</a:t>
            </a:r>
            <a:endParaRPr lang="en-GB" dirty="0">
              <a:latin typeface="HelveticaNeueLT Std"/>
            </a:endParaRPr>
          </a:p>
        </p:txBody>
      </p:sp>
      <p:sp>
        <p:nvSpPr>
          <p:cNvPr id="4" name="Rectangle 3"/>
          <p:cNvSpPr/>
          <p:nvPr/>
        </p:nvSpPr>
        <p:spPr>
          <a:xfrm>
            <a:off x="395537" y="2708921"/>
            <a:ext cx="1876425" cy="1354217"/>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GB" sz="6000" dirty="0">
                <a:latin typeface="HelveticaNeueLT Std"/>
              </a:rPr>
              <a:t>64%</a:t>
            </a:r>
            <a:endParaRPr lang="en-GB" dirty="0">
              <a:latin typeface="HelveticaNeueLT Std"/>
            </a:endParaRPr>
          </a:p>
        </p:txBody>
      </p:sp>
      <p:sp>
        <p:nvSpPr>
          <p:cNvPr id="5" name="TextBox 4"/>
          <p:cNvSpPr txBox="1"/>
          <p:nvPr/>
        </p:nvSpPr>
        <p:spPr>
          <a:xfrm>
            <a:off x="2555777" y="3140969"/>
            <a:ext cx="6153150" cy="707886"/>
          </a:xfrm>
          <a:prstGeom prst="rect">
            <a:avLst/>
          </a:prstGeom>
          <a:noFill/>
        </p:spPr>
        <p:txBody>
          <a:bodyPr wrap="square" lIns="91429" tIns="45714" rIns="91429" bIns="45714" rtlCol="0" anchor="ctr">
            <a:spAutoFit/>
          </a:bodyPr>
          <a:lstStyle/>
          <a:p>
            <a:r>
              <a:rPr lang="en-GB" sz="2000" dirty="0">
                <a:latin typeface="HelveticaNeueLT Std"/>
                <a:cs typeface="HelveticaNeueLT Std"/>
              </a:rPr>
              <a:t>Some 64% earn money from some type of work activity</a:t>
            </a:r>
          </a:p>
        </p:txBody>
      </p:sp>
      <p:sp>
        <p:nvSpPr>
          <p:cNvPr id="6" name="TextBox 5"/>
          <p:cNvSpPr txBox="1"/>
          <p:nvPr/>
        </p:nvSpPr>
        <p:spPr>
          <a:xfrm>
            <a:off x="467544" y="4509121"/>
            <a:ext cx="5905500" cy="707886"/>
          </a:xfrm>
          <a:prstGeom prst="rect">
            <a:avLst/>
          </a:prstGeom>
          <a:noFill/>
        </p:spPr>
        <p:txBody>
          <a:bodyPr wrap="square" lIns="91429" tIns="45714" rIns="91429" bIns="45714" rtlCol="0">
            <a:spAutoFit/>
          </a:bodyPr>
          <a:lstStyle/>
          <a:p>
            <a:r>
              <a:rPr lang="en-GB" sz="2000" dirty="0">
                <a:latin typeface="HelveticaNeueLT Std"/>
                <a:cs typeface="HelveticaNeueLT Std"/>
              </a:rPr>
              <a:t>But fewer than one in three students have the skills to manage a bank account</a:t>
            </a:r>
          </a:p>
        </p:txBody>
      </p:sp>
      <p:sp>
        <p:nvSpPr>
          <p:cNvPr id="7" name="Rectangle 6"/>
          <p:cNvSpPr/>
          <p:nvPr/>
        </p:nvSpPr>
        <p:spPr>
          <a:xfrm>
            <a:off x="6588224" y="4293096"/>
            <a:ext cx="2066926" cy="1350012"/>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GB" sz="6000" dirty="0">
                <a:latin typeface="HelveticaNeueLT Std"/>
              </a:rPr>
              <a:t>31%</a:t>
            </a:r>
            <a:endParaRPr lang="en-GB" dirty="0">
              <a:latin typeface="HelveticaNeueLT Std"/>
            </a:endParaRPr>
          </a:p>
        </p:txBody>
      </p:sp>
      <p:sp>
        <p:nvSpPr>
          <p:cNvPr id="8" name="Title 2"/>
          <p:cNvSpPr txBox="1">
            <a:spLocks/>
          </p:cNvSpPr>
          <p:nvPr/>
        </p:nvSpPr>
        <p:spPr>
          <a:xfrm>
            <a:off x="323529" y="188640"/>
            <a:ext cx="8486775" cy="857250"/>
          </a:xfrm>
          <a:prstGeom prst="rect">
            <a:avLst/>
          </a:prstGeom>
        </p:spPr>
        <p:txBody>
          <a:bodyPr lIns="91429" tIns="45714" rIns="91429" bIns="45714"/>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800" dirty="0">
                <a:solidFill>
                  <a:schemeClr val="bg1"/>
                </a:solidFill>
                <a:latin typeface="Candara" panose="020E0502030303020204" pitchFamily="34" charset="0"/>
              </a:rPr>
              <a:t>Young </a:t>
            </a:r>
            <a:r>
              <a:rPr lang="en-GB" sz="2800" dirty="0" smtClean="0">
                <a:solidFill>
                  <a:schemeClr val="bg1"/>
                </a:solidFill>
                <a:latin typeface="Candara" panose="020E0502030303020204" pitchFamily="34" charset="0"/>
              </a:rPr>
              <a:t>People </a:t>
            </a:r>
            <a:r>
              <a:rPr lang="en-GB" sz="2800" dirty="0">
                <a:solidFill>
                  <a:schemeClr val="bg1"/>
                </a:solidFill>
                <a:latin typeface="Candara" panose="020E0502030303020204" pitchFamily="34" charset="0"/>
              </a:rPr>
              <a:t>are </a:t>
            </a:r>
            <a:r>
              <a:rPr lang="en-GB" sz="2800" dirty="0" smtClean="0">
                <a:solidFill>
                  <a:schemeClr val="bg1"/>
                </a:solidFill>
                <a:latin typeface="Candara" panose="020E0502030303020204" pitchFamily="34" charset="0"/>
              </a:rPr>
              <a:t>Already </a:t>
            </a:r>
            <a:r>
              <a:rPr lang="en-GB" sz="2800" dirty="0">
                <a:solidFill>
                  <a:schemeClr val="bg1"/>
                </a:solidFill>
                <a:latin typeface="Candara" panose="020E0502030303020204" pitchFamily="34" charset="0"/>
              </a:rPr>
              <a:t>F</a:t>
            </a:r>
            <a:r>
              <a:rPr lang="en-GB" sz="2800" dirty="0" smtClean="0">
                <a:solidFill>
                  <a:schemeClr val="bg1"/>
                </a:solidFill>
                <a:latin typeface="Candara" panose="020E0502030303020204" pitchFamily="34" charset="0"/>
              </a:rPr>
              <a:t>inancial Consumers</a:t>
            </a:r>
            <a:endParaRPr lang="en-GB"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7668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75856" y="2780929"/>
            <a:ext cx="5400600" cy="1200329"/>
          </a:xfrm>
          <a:prstGeom prst="rect">
            <a:avLst/>
          </a:prstGeom>
          <a:noFill/>
        </p:spPr>
        <p:txBody>
          <a:bodyPr wrap="square" lIns="91429" tIns="45714" rIns="91429" bIns="45714" rtlCol="0">
            <a:spAutoFit/>
          </a:bodyPr>
          <a:lstStyle/>
          <a:p>
            <a:pPr algn="ctr"/>
            <a:r>
              <a:rPr lang="pt-BR" sz="4000" b="1" dirty="0">
                <a:solidFill>
                  <a:prstClr val="white"/>
                </a:solidFill>
              </a:rPr>
              <a:t>Título da Palestra</a:t>
            </a:r>
          </a:p>
          <a:p>
            <a:pPr algn="ctr"/>
            <a:r>
              <a:rPr lang="pt-BR" sz="3200" dirty="0">
                <a:solidFill>
                  <a:prstClr val="white"/>
                </a:solidFill>
              </a:rPr>
              <a:t>Nome do palestrante</a:t>
            </a:r>
          </a:p>
        </p:txBody>
      </p:sp>
      <p:sp>
        <p:nvSpPr>
          <p:cNvPr id="3" name="CaixaDeTexto 2"/>
          <p:cNvSpPr txBox="1"/>
          <p:nvPr/>
        </p:nvSpPr>
        <p:spPr>
          <a:xfrm>
            <a:off x="179512" y="332656"/>
            <a:ext cx="8928992" cy="523220"/>
          </a:xfrm>
          <a:prstGeom prst="rect">
            <a:avLst/>
          </a:prstGeom>
          <a:noFill/>
        </p:spPr>
        <p:txBody>
          <a:bodyPr wrap="square" lIns="91429" tIns="45714" rIns="91429" bIns="45714" rtlCol="0">
            <a:spAutoFit/>
          </a:bodyPr>
          <a:lstStyle/>
          <a:p>
            <a:r>
              <a:rPr lang="en-US" sz="2800" b="1" dirty="0">
                <a:solidFill>
                  <a:prstClr val="white"/>
                </a:solidFill>
                <a:latin typeface="Candara"/>
                <a:cs typeface="Candara"/>
              </a:rPr>
              <a:t> </a:t>
            </a:r>
            <a:r>
              <a:rPr lang="en-US" sz="2800" b="1" dirty="0" smtClean="0">
                <a:solidFill>
                  <a:prstClr val="white"/>
                </a:solidFill>
                <a:latin typeface="Candara"/>
                <a:cs typeface="Candara"/>
              </a:rPr>
              <a:t>Large </a:t>
            </a:r>
            <a:r>
              <a:rPr lang="en-US" sz="2800" b="1" dirty="0">
                <a:solidFill>
                  <a:prstClr val="white"/>
                </a:solidFill>
                <a:latin typeface="Candara"/>
                <a:cs typeface="Candara"/>
              </a:rPr>
              <a:t>V</a:t>
            </a:r>
            <a:r>
              <a:rPr lang="en-US" sz="2800" b="1" dirty="0" smtClean="0">
                <a:solidFill>
                  <a:prstClr val="white"/>
                </a:solidFill>
                <a:latin typeface="Candara"/>
                <a:cs typeface="Candara"/>
              </a:rPr>
              <a:t>ariation Within Countries (2015 </a:t>
            </a:r>
            <a:r>
              <a:rPr lang="en-US" sz="2800" b="1" dirty="0">
                <a:solidFill>
                  <a:prstClr val="white"/>
                </a:solidFill>
                <a:latin typeface="Candara"/>
                <a:cs typeface="Candara"/>
              </a:rPr>
              <a:t>PISA </a:t>
            </a:r>
            <a:r>
              <a:rPr lang="en-US" sz="2800" b="1" dirty="0" smtClean="0">
                <a:solidFill>
                  <a:prstClr val="white"/>
                </a:solidFill>
                <a:latin typeface="Candara"/>
                <a:cs typeface="Candara"/>
              </a:rPr>
              <a:t>Data) </a:t>
            </a:r>
            <a:endParaRPr lang="pt-BR" sz="2800" dirty="0">
              <a:solidFill>
                <a:prstClr val="white"/>
              </a:solidFill>
              <a:latin typeface="Candara"/>
              <a:cs typeface="Candara"/>
            </a:endParaRPr>
          </a:p>
        </p:txBody>
      </p:sp>
      <p:sp>
        <p:nvSpPr>
          <p:cNvPr id="5" name="AutoShape 4"/>
          <p:cNvSpPr>
            <a:spLocks noChangeArrowheads="1"/>
          </p:cNvSpPr>
          <p:nvPr/>
        </p:nvSpPr>
        <p:spPr bwMode="auto">
          <a:xfrm>
            <a:off x="322742" y="1340768"/>
            <a:ext cx="8497730" cy="841148"/>
          </a:xfrm>
          <a:prstGeom prst="roundRect">
            <a:avLst>
              <a:gd name="adj" fmla="val 16667"/>
            </a:avLst>
          </a:prstGeom>
          <a:solidFill>
            <a:schemeClr val="tx2">
              <a:lumMod val="20000"/>
              <a:lumOff val="80000"/>
            </a:schemeClr>
          </a:solidFill>
          <a:ln>
            <a:noFill/>
          </a:ln>
          <a:extLst/>
        </p:spPr>
        <p:txBody>
          <a:bodyPr wrap="square" lIns="82352" tIns="41174" rIns="82352" bIns="41174">
            <a:spAutoFit/>
          </a:bodyPr>
          <a:lstStyle>
            <a:lvl1pPr defTabSz="973138" eaLnBrk="0" hangingPunct="0">
              <a:spcBef>
                <a:spcPct val="50000"/>
              </a:spcBef>
              <a:spcAft>
                <a:spcPct val="30000"/>
              </a:spcAft>
              <a:buClr>
                <a:schemeClr val="hlink"/>
              </a:buClr>
              <a:buFont typeface="Wingdings" pitchFamily="2" charset="2"/>
              <a:tabLst>
                <a:tab pos="544513" algn="l"/>
              </a:tabLst>
              <a:defRPr sz="2800">
                <a:solidFill>
                  <a:schemeClr val="accent1"/>
                </a:solidFill>
                <a:latin typeface="Arial" pitchFamily="34" charset="0"/>
              </a:defRPr>
            </a:lvl1pPr>
            <a:lvl2pPr marL="742950" indent="-285750" defTabSz="973138" eaLnBrk="0" hangingPunct="0">
              <a:spcBef>
                <a:spcPct val="40000"/>
              </a:spcBef>
              <a:buClr>
                <a:schemeClr val="hlink"/>
              </a:buClr>
              <a:buFont typeface="Wingdings" pitchFamily="2" charset="2"/>
              <a:buChar char=""/>
              <a:tabLst>
                <a:tab pos="544513" algn="l"/>
              </a:tabLst>
              <a:defRPr sz="2400">
                <a:solidFill>
                  <a:schemeClr val="tx1"/>
                </a:solidFill>
                <a:latin typeface="Arial" pitchFamily="34" charset="0"/>
              </a:defRPr>
            </a:lvl2pPr>
            <a:lvl3pPr marL="1143000" indent="-228600" defTabSz="973138" eaLnBrk="0" hangingPunct="0">
              <a:spcBef>
                <a:spcPct val="20000"/>
              </a:spcBef>
              <a:buClr>
                <a:schemeClr val="hlink"/>
              </a:buClr>
              <a:buChar char="–"/>
              <a:tabLst>
                <a:tab pos="544513" algn="l"/>
              </a:tabLst>
              <a:defRPr sz="2000">
                <a:solidFill>
                  <a:schemeClr val="tx1"/>
                </a:solidFill>
                <a:latin typeface="Arial" pitchFamily="34" charset="0"/>
              </a:defRPr>
            </a:lvl3pPr>
            <a:lvl4pPr marL="1600200" indent="-228600" defTabSz="973138" eaLnBrk="0" hangingPunct="0">
              <a:spcBef>
                <a:spcPct val="20000"/>
              </a:spcBef>
              <a:buClr>
                <a:schemeClr val="hlink"/>
              </a:buClr>
              <a:buFont typeface="Wingdings" pitchFamily="2" charset="2"/>
              <a:buChar char="w"/>
              <a:tabLst>
                <a:tab pos="544513" algn="l"/>
              </a:tabLst>
              <a:defRPr>
                <a:solidFill>
                  <a:schemeClr val="tx1"/>
                </a:solidFill>
                <a:latin typeface="Arial" pitchFamily="34" charset="0"/>
              </a:defRPr>
            </a:lvl4pPr>
            <a:lvl5pPr marL="2057400" indent="-228600" defTabSz="973138" eaLnBrk="0" hangingPunct="0">
              <a:spcBef>
                <a:spcPct val="50000"/>
              </a:spcBef>
              <a:buChar char="»"/>
              <a:tabLst>
                <a:tab pos="544513" algn="l"/>
              </a:tabLst>
              <a:defRPr sz="1400">
                <a:solidFill>
                  <a:schemeClr val="tx1"/>
                </a:solidFill>
                <a:latin typeface="Arial" pitchFamily="34" charset="0"/>
              </a:defRPr>
            </a:lvl5pPr>
            <a:lvl6pPr marL="2514600" indent="-228600" defTabSz="973138" eaLnBrk="0" fontAlgn="base" hangingPunct="0">
              <a:spcBef>
                <a:spcPct val="50000"/>
              </a:spcBef>
              <a:spcAft>
                <a:spcPct val="0"/>
              </a:spcAft>
              <a:buChar char="»"/>
              <a:tabLst>
                <a:tab pos="544513" algn="l"/>
              </a:tabLst>
              <a:defRPr sz="1400">
                <a:solidFill>
                  <a:schemeClr val="tx1"/>
                </a:solidFill>
                <a:latin typeface="Arial" pitchFamily="34" charset="0"/>
              </a:defRPr>
            </a:lvl6pPr>
            <a:lvl7pPr marL="2971800" indent="-228600" defTabSz="973138" eaLnBrk="0" fontAlgn="base" hangingPunct="0">
              <a:spcBef>
                <a:spcPct val="50000"/>
              </a:spcBef>
              <a:spcAft>
                <a:spcPct val="0"/>
              </a:spcAft>
              <a:buChar char="»"/>
              <a:tabLst>
                <a:tab pos="544513" algn="l"/>
              </a:tabLst>
              <a:defRPr sz="1400">
                <a:solidFill>
                  <a:schemeClr val="tx1"/>
                </a:solidFill>
                <a:latin typeface="Arial" pitchFamily="34" charset="0"/>
              </a:defRPr>
            </a:lvl7pPr>
            <a:lvl8pPr marL="3429000" indent="-228600" defTabSz="973138" eaLnBrk="0" fontAlgn="base" hangingPunct="0">
              <a:spcBef>
                <a:spcPct val="50000"/>
              </a:spcBef>
              <a:spcAft>
                <a:spcPct val="0"/>
              </a:spcAft>
              <a:buChar char="»"/>
              <a:tabLst>
                <a:tab pos="544513" algn="l"/>
              </a:tabLst>
              <a:defRPr sz="1400">
                <a:solidFill>
                  <a:schemeClr val="tx1"/>
                </a:solidFill>
                <a:latin typeface="Arial" pitchFamily="34" charset="0"/>
              </a:defRPr>
            </a:lvl8pPr>
            <a:lvl9pPr marL="3886200" indent="-228600" defTabSz="973138" eaLnBrk="0" fontAlgn="base" hangingPunct="0">
              <a:spcBef>
                <a:spcPct val="50000"/>
              </a:spcBef>
              <a:spcAft>
                <a:spcPct val="0"/>
              </a:spcAft>
              <a:buChar char="»"/>
              <a:tabLst>
                <a:tab pos="544513" algn="l"/>
              </a:tabLst>
              <a:defRPr sz="1400">
                <a:solidFill>
                  <a:schemeClr val="tx1"/>
                </a:solidFill>
                <a:latin typeface="Arial" pitchFamily="34" charset="0"/>
              </a:defRPr>
            </a:lvl9pPr>
          </a:lstStyle>
          <a:p>
            <a:pPr>
              <a:spcBef>
                <a:spcPct val="0"/>
              </a:spcBef>
              <a:spcAft>
                <a:spcPct val="0"/>
              </a:spcAft>
              <a:buClrTx/>
            </a:pPr>
            <a:r>
              <a:rPr lang="nl-NL" altLang="en-US" sz="2200" dirty="0" err="1">
                <a:solidFill>
                  <a:srgbClr val="000000"/>
                </a:solidFill>
                <a:latin typeface="Candara"/>
                <a:cs typeface="Candara"/>
              </a:rPr>
              <a:t>Variation</a:t>
            </a:r>
            <a:r>
              <a:rPr lang="nl-NL" altLang="en-US" sz="2200" dirty="0">
                <a:solidFill>
                  <a:srgbClr val="000000"/>
                </a:solidFill>
                <a:latin typeface="Candara"/>
                <a:cs typeface="Candara"/>
              </a:rPr>
              <a:t> </a:t>
            </a:r>
            <a:r>
              <a:rPr lang="nl-NL" altLang="en-US" sz="2200" dirty="0" err="1">
                <a:solidFill>
                  <a:srgbClr val="000000"/>
                </a:solidFill>
                <a:latin typeface="Candara"/>
                <a:cs typeface="Candara"/>
              </a:rPr>
              <a:t>within</a:t>
            </a:r>
            <a:r>
              <a:rPr lang="nl-NL" altLang="en-US" sz="2200" dirty="0">
                <a:solidFill>
                  <a:srgbClr val="000000"/>
                </a:solidFill>
                <a:latin typeface="Candara"/>
                <a:cs typeface="Candara"/>
              </a:rPr>
              <a:t> </a:t>
            </a:r>
            <a:r>
              <a:rPr lang="nl-NL" altLang="en-US" sz="2200" dirty="0" err="1">
                <a:solidFill>
                  <a:srgbClr val="000000"/>
                </a:solidFill>
                <a:latin typeface="Candara"/>
                <a:cs typeface="Candara"/>
              </a:rPr>
              <a:t>each</a:t>
            </a:r>
            <a:r>
              <a:rPr lang="nl-NL" altLang="en-US" sz="2200" dirty="0">
                <a:solidFill>
                  <a:srgbClr val="000000"/>
                </a:solidFill>
                <a:latin typeface="Candara"/>
                <a:cs typeface="Candara"/>
              </a:rPr>
              <a:t> country is </a:t>
            </a:r>
            <a:r>
              <a:rPr lang="nl-NL" altLang="en-US" sz="2200" dirty="0" err="1">
                <a:solidFill>
                  <a:srgbClr val="000000"/>
                </a:solidFill>
                <a:latin typeface="Candara"/>
                <a:cs typeface="Candara"/>
              </a:rPr>
              <a:t>wider</a:t>
            </a:r>
            <a:r>
              <a:rPr lang="nl-NL" altLang="en-US" sz="2200" dirty="0">
                <a:solidFill>
                  <a:srgbClr val="000000"/>
                </a:solidFill>
                <a:latin typeface="Candara"/>
                <a:cs typeface="Candara"/>
              </a:rPr>
              <a:t> </a:t>
            </a:r>
            <a:r>
              <a:rPr lang="nl-NL" altLang="en-US" sz="2200" dirty="0" err="1">
                <a:solidFill>
                  <a:srgbClr val="000000"/>
                </a:solidFill>
                <a:latin typeface="Candara"/>
                <a:cs typeface="Candara"/>
              </a:rPr>
              <a:t>than</a:t>
            </a:r>
            <a:r>
              <a:rPr lang="nl-NL" altLang="en-US" sz="2200" dirty="0">
                <a:solidFill>
                  <a:srgbClr val="000000"/>
                </a:solidFill>
                <a:latin typeface="Candara"/>
                <a:cs typeface="Candara"/>
              </a:rPr>
              <a:t> the </a:t>
            </a:r>
            <a:r>
              <a:rPr lang="nl-NL" altLang="en-US" sz="2200" dirty="0" err="1">
                <a:solidFill>
                  <a:srgbClr val="000000"/>
                </a:solidFill>
                <a:latin typeface="Candara"/>
                <a:cs typeface="Candara"/>
              </a:rPr>
              <a:t>variation</a:t>
            </a:r>
            <a:r>
              <a:rPr lang="nl-NL" altLang="en-US" sz="2200" dirty="0">
                <a:solidFill>
                  <a:srgbClr val="000000"/>
                </a:solidFill>
                <a:latin typeface="Candara"/>
                <a:cs typeface="Candara"/>
              </a:rPr>
              <a:t> </a:t>
            </a:r>
            <a:r>
              <a:rPr lang="nl-NL" altLang="en-US" sz="2200" dirty="0" err="1">
                <a:solidFill>
                  <a:srgbClr val="000000"/>
                </a:solidFill>
                <a:latin typeface="Candara"/>
                <a:cs typeface="Candara"/>
              </a:rPr>
              <a:t>between</a:t>
            </a:r>
            <a:r>
              <a:rPr lang="nl-NL" altLang="en-US" sz="2200" dirty="0">
                <a:solidFill>
                  <a:srgbClr val="000000"/>
                </a:solidFill>
                <a:latin typeface="Candara"/>
                <a:cs typeface="Candara"/>
              </a:rPr>
              <a:t> </a:t>
            </a:r>
            <a:r>
              <a:rPr lang="nl-NL" altLang="en-US" sz="2200" dirty="0" err="1">
                <a:solidFill>
                  <a:srgbClr val="000000"/>
                </a:solidFill>
                <a:latin typeface="Candara"/>
                <a:cs typeface="Candara"/>
              </a:rPr>
              <a:t>countries</a:t>
            </a:r>
            <a:r>
              <a:rPr lang="nl-NL" altLang="en-US" sz="2200" dirty="0">
                <a:solidFill>
                  <a:srgbClr val="000000"/>
                </a:solidFill>
                <a:latin typeface="Candara"/>
                <a:cs typeface="Candara"/>
              </a:rPr>
              <a:t> at the </a:t>
            </a:r>
            <a:r>
              <a:rPr lang="nl-NL" altLang="en-US" sz="2200" dirty="0" err="1">
                <a:solidFill>
                  <a:srgbClr val="000000"/>
                </a:solidFill>
                <a:latin typeface="Candara"/>
                <a:cs typeface="Candara"/>
              </a:rPr>
              <a:t>mean</a:t>
            </a:r>
            <a:endParaRPr lang="nl-NL" altLang="en-US" sz="2200" dirty="0">
              <a:solidFill>
                <a:srgbClr val="000000"/>
              </a:solidFill>
              <a:latin typeface="Candara"/>
              <a:cs typeface="Candara"/>
            </a:endParaRPr>
          </a:p>
        </p:txBody>
      </p:sp>
      <p:sp>
        <p:nvSpPr>
          <p:cNvPr id="7" name="Textfeld 6"/>
          <p:cNvSpPr txBox="1"/>
          <p:nvPr/>
        </p:nvSpPr>
        <p:spPr>
          <a:xfrm>
            <a:off x="187755" y="2575937"/>
            <a:ext cx="8361181" cy="338554"/>
          </a:xfrm>
          <a:prstGeom prst="rect">
            <a:avLst/>
          </a:prstGeom>
          <a:noFill/>
        </p:spPr>
        <p:txBody>
          <a:bodyPr wrap="square" lIns="91429" tIns="45714" rIns="91429" bIns="45714" rtlCol="0">
            <a:spAutoFit/>
          </a:bodyPr>
          <a:lstStyle/>
          <a:p>
            <a:pPr algn="ctr"/>
            <a:r>
              <a:rPr lang="en-US" sz="1600" dirty="0">
                <a:solidFill>
                  <a:prstClr val="black"/>
                </a:solidFill>
                <a:latin typeface="Candara"/>
                <a:cs typeface="Candara"/>
              </a:rPr>
              <a:t>Percentage of students at various percentiles on the financial literacy scale </a:t>
            </a:r>
            <a:endParaRPr lang="en-GB" sz="1600" dirty="0">
              <a:solidFill>
                <a:prstClr val="black"/>
              </a:solidFill>
              <a:latin typeface="Candara"/>
              <a:cs typeface="Candara"/>
            </a:endParaRPr>
          </a:p>
        </p:txBody>
      </p:sp>
      <p:graphicFrame>
        <p:nvGraphicFramePr>
          <p:cNvPr id="8" name="Chart 4"/>
          <p:cNvGraphicFramePr/>
          <p:nvPr>
            <p:extLst>
              <p:ext uri="{D42A27DB-BD31-4B8C-83A1-F6EECF244321}">
                <p14:modId xmlns:p14="http://schemas.microsoft.com/office/powerpoint/2010/main" val="1041370293"/>
              </p:ext>
            </p:extLst>
          </p:nvPr>
        </p:nvGraphicFramePr>
        <p:xfrm>
          <a:off x="179512" y="2924944"/>
          <a:ext cx="8784976"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8"/>
          <p:cNvSpPr/>
          <p:nvPr/>
        </p:nvSpPr>
        <p:spPr>
          <a:xfrm flipH="1">
            <a:off x="467545" y="5949280"/>
            <a:ext cx="1364879" cy="665628"/>
          </a:xfrm>
          <a:prstGeom prst="rect">
            <a:avLst/>
          </a:prstGeom>
          <a:solidFill>
            <a:schemeClr val="bg1">
              <a:lumMod val="50000"/>
              <a:alpha val="16000"/>
            </a:schemeClr>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r" defTabSz="914271">
              <a:defRPr sz="1000" b="0" i="0" u="none" strike="noStrike" kern="1200" baseline="0">
                <a:solidFill>
                  <a:prstClr val="black"/>
                </a:solidFill>
                <a:latin typeface="HelveticaNeueLT Std"/>
                <a:ea typeface="+mn-ea"/>
                <a:cs typeface="+mn-cs"/>
              </a:defRPr>
            </a:pPr>
            <a:r>
              <a:rPr lang="en-GB" sz="1000" dirty="0">
                <a:solidFill>
                  <a:prstClr val="black"/>
                </a:solidFill>
                <a:latin typeface="HelveticaNeueLT Std"/>
              </a:rPr>
              <a:t>Score-point difference between 90th and 10th </a:t>
            </a:r>
          </a:p>
        </p:txBody>
      </p:sp>
      <p:sp>
        <p:nvSpPr>
          <p:cNvPr id="10" name="Rectangle 7"/>
          <p:cNvSpPr/>
          <p:nvPr/>
        </p:nvSpPr>
        <p:spPr>
          <a:xfrm rot="16200000">
            <a:off x="430481" y="4403911"/>
            <a:ext cx="2668159" cy="430305"/>
          </a:xfrm>
          <a:prstGeom prst="rect">
            <a:avLst/>
          </a:prstGeom>
          <a:solidFill>
            <a:schemeClr val="bg1">
              <a:lumMod val="50000"/>
              <a:alpha val="16000"/>
            </a:schemeClr>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defTabSz="914271"/>
            <a:endParaRPr lang="en-GB" kern="0">
              <a:solidFill>
                <a:sysClr val="windowText" lastClr="000000"/>
              </a:solidFill>
            </a:endParaRPr>
          </a:p>
        </p:txBody>
      </p:sp>
    </p:spTree>
    <p:extLst>
      <p:ext uri="{BB962C8B-B14F-4D97-AF65-F5344CB8AC3E}">
        <p14:creationId xmlns:p14="http://schemas.microsoft.com/office/powerpoint/2010/main" val="2478873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560" y="33832"/>
            <a:ext cx="9136142" cy="1098376"/>
          </a:xfrm>
        </p:spPr>
        <p:txBody>
          <a:bodyPr/>
          <a:lstStyle/>
          <a:p>
            <a:r>
              <a:rPr lang="en-US" altLang="en-US" sz="3200" dirty="0"/>
              <a:t>The Growing Importance of Financial Literacy</a:t>
            </a:r>
          </a:p>
        </p:txBody>
      </p:sp>
      <p:sp>
        <p:nvSpPr>
          <p:cNvPr id="142339" name="Rectangle 3"/>
          <p:cNvSpPr>
            <a:spLocks noGrp="1" noChangeArrowheads="1"/>
          </p:cNvSpPr>
          <p:nvPr>
            <p:ph idx="1"/>
          </p:nvPr>
        </p:nvSpPr>
        <p:spPr>
          <a:xfrm>
            <a:off x="310032" y="2060849"/>
            <a:ext cx="8741353" cy="4085734"/>
          </a:xfrm>
        </p:spPr>
        <p:txBody>
          <a:bodyPr>
            <a:normAutofit lnSpcReduction="10000"/>
          </a:bodyPr>
          <a:lstStyle/>
          <a:p>
            <a:pPr>
              <a:lnSpc>
                <a:spcPct val="90000"/>
              </a:lnSpc>
              <a:defRPr/>
            </a:pPr>
            <a:endParaRPr lang="en-US" sz="700" b="1" dirty="0"/>
          </a:p>
          <a:p>
            <a:pPr lvl="1">
              <a:lnSpc>
                <a:spcPct val="90000"/>
              </a:lnSpc>
              <a:buFont typeface="Wingdings" pitchFamily="2" charset="2"/>
              <a:buChar char="Ø"/>
              <a:defRPr/>
            </a:pPr>
            <a:r>
              <a:rPr lang="en-US" sz="2300" b="1" dirty="0"/>
              <a:t> Changes in labor markets</a:t>
            </a:r>
          </a:p>
          <a:p>
            <a:pPr marL="102561" lvl="1" indent="0">
              <a:lnSpc>
                <a:spcPct val="90000"/>
              </a:lnSpc>
              <a:buNone/>
              <a:defRPr/>
            </a:pPr>
            <a:endParaRPr lang="en-US" sz="300" b="1" dirty="0"/>
          </a:p>
          <a:p>
            <a:pPr lvl="2">
              <a:lnSpc>
                <a:spcPct val="90000"/>
              </a:lnSpc>
              <a:buFont typeface="Arial" pitchFamily="34" charset="0"/>
              <a:buChar char="•"/>
              <a:defRPr/>
            </a:pPr>
            <a:r>
              <a:rPr lang="en-US" sz="2000" dirty="0"/>
              <a:t>More flexibility – workers change jobs often</a:t>
            </a:r>
          </a:p>
          <a:p>
            <a:pPr lvl="2">
              <a:lnSpc>
                <a:spcPct val="90000"/>
              </a:lnSpc>
              <a:buFont typeface="Arial" pitchFamily="34" charset="0"/>
              <a:buChar char="•"/>
              <a:defRPr/>
            </a:pPr>
            <a:r>
              <a:rPr lang="en-US" sz="2000" dirty="0"/>
              <a:t>Divergence in wages – skills are critical</a:t>
            </a:r>
          </a:p>
          <a:p>
            <a:pPr marL="914293" lvl="2" indent="0">
              <a:lnSpc>
                <a:spcPct val="90000"/>
              </a:lnSpc>
              <a:buNone/>
              <a:defRPr/>
            </a:pPr>
            <a:endParaRPr lang="en-US" sz="2000" dirty="0"/>
          </a:p>
          <a:p>
            <a:pPr marL="404546" lvl="2" indent="0">
              <a:lnSpc>
                <a:spcPct val="90000"/>
              </a:lnSpc>
              <a:buNone/>
              <a:defRPr/>
            </a:pPr>
            <a:endParaRPr lang="en-US" sz="700" b="1" dirty="0"/>
          </a:p>
          <a:p>
            <a:pPr lvl="1">
              <a:lnSpc>
                <a:spcPct val="90000"/>
              </a:lnSpc>
              <a:buFont typeface="Wingdings" pitchFamily="2" charset="2"/>
              <a:buChar char="Ø"/>
              <a:defRPr/>
            </a:pPr>
            <a:r>
              <a:rPr lang="en-US" sz="2300" b="1" dirty="0"/>
              <a:t> Changes in financial markets</a:t>
            </a:r>
          </a:p>
          <a:p>
            <a:pPr lvl="1">
              <a:lnSpc>
                <a:spcPct val="90000"/>
              </a:lnSpc>
              <a:buFont typeface="Wingdings" pitchFamily="2" charset="2"/>
              <a:buChar char="Ø"/>
              <a:defRPr/>
            </a:pPr>
            <a:endParaRPr lang="en-US" sz="300" b="1" dirty="0"/>
          </a:p>
          <a:p>
            <a:pPr lvl="2">
              <a:lnSpc>
                <a:spcPct val="90000"/>
              </a:lnSpc>
              <a:buFont typeface="Arial" pitchFamily="34" charset="0"/>
              <a:buChar char="•"/>
              <a:defRPr/>
            </a:pPr>
            <a:r>
              <a:rPr lang="en-US" sz="2000" dirty="0"/>
              <a:t>Greater complexity of financial products</a:t>
            </a:r>
          </a:p>
          <a:p>
            <a:pPr lvl="2">
              <a:lnSpc>
                <a:spcPct val="90000"/>
              </a:lnSpc>
              <a:buFont typeface="Arial" pitchFamily="34" charset="0"/>
              <a:buChar char="•"/>
              <a:defRPr/>
            </a:pPr>
            <a:r>
              <a:rPr lang="en-US" sz="2000" dirty="0"/>
              <a:t>More opportunities to invest and to borrow</a:t>
            </a:r>
          </a:p>
          <a:p>
            <a:pPr marL="914293" lvl="2" indent="0">
              <a:lnSpc>
                <a:spcPct val="90000"/>
              </a:lnSpc>
              <a:buNone/>
              <a:defRPr/>
            </a:pPr>
            <a:endParaRPr lang="en-US" sz="2000" dirty="0"/>
          </a:p>
          <a:p>
            <a:pPr lvl="1">
              <a:lnSpc>
                <a:spcPct val="90000"/>
              </a:lnSpc>
              <a:buFont typeface="Wingdings" pitchFamily="2" charset="2"/>
              <a:buChar char="Ø"/>
              <a:defRPr/>
            </a:pPr>
            <a:r>
              <a:rPr lang="en-US" sz="2300" b="1" dirty="0"/>
              <a:t>Changes in the education &amp; pension system</a:t>
            </a:r>
          </a:p>
          <a:p>
            <a:pPr marL="102561" lvl="1" indent="0">
              <a:lnSpc>
                <a:spcPct val="90000"/>
              </a:lnSpc>
              <a:buNone/>
              <a:defRPr/>
            </a:pPr>
            <a:endParaRPr lang="en-US" sz="300" b="1" dirty="0"/>
          </a:p>
          <a:p>
            <a:pPr lvl="2">
              <a:lnSpc>
                <a:spcPct val="90000"/>
              </a:lnSpc>
              <a:buFont typeface="Arial" pitchFamily="34" charset="0"/>
              <a:buChar char="•"/>
              <a:defRPr/>
            </a:pPr>
            <a:r>
              <a:rPr lang="en-US" sz="2000" dirty="0"/>
              <a:t>Higher cost of </a:t>
            </a:r>
            <a:r>
              <a:rPr lang="en-US" sz="2000" dirty="0" smtClean="0"/>
              <a:t>education/student loans</a:t>
            </a:r>
            <a:endParaRPr lang="en-US" sz="2000" dirty="0" smtClean="0"/>
          </a:p>
          <a:p>
            <a:pPr lvl="2">
              <a:lnSpc>
                <a:spcPct val="90000"/>
              </a:lnSpc>
              <a:buFont typeface="Arial" pitchFamily="34" charset="0"/>
              <a:buChar char="•"/>
              <a:defRPr/>
            </a:pPr>
            <a:r>
              <a:rPr lang="en-US" sz="2000" dirty="0" smtClean="0"/>
              <a:t>More </a:t>
            </a:r>
            <a:r>
              <a:rPr lang="en-US" sz="2000" dirty="0"/>
              <a:t>individual retirement accounts</a:t>
            </a:r>
          </a:p>
          <a:p>
            <a:pPr lvl="2">
              <a:lnSpc>
                <a:spcPct val="90000"/>
              </a:lnSpc>
              <a:buFont typeface="Arial" pitchFamily="34" charset="0"/>
              <a:buChar char="•"/>
              <a:defRPr/>
            </a:pPr>
            <a:endParaRPr lang="en-US" sz="2000" dirty="0"/>
          </a:p>
        </p:txBody>
      </p:sp>
      <p:sp>
        <p:nvSpPr>
          <p:cNvPr id="4100" name="AutoShape 4"/>
          <p:cNvSpPr>
            <a:spLocks noChangeArrowheads="1"/>
          </p:cNvSpPr>
          <p:nvPr/>
        </p:nvSpPr>
        <p:spPr bwMode="auto">
          <a:xfrm>
            <a:off x="285750" y="1274413"/>
            <a:ext cx="8567305" cy="602830"/>
          </a:xfrm>
          <a:prstGeom prst="roundRect">
            <a:avLst>
              <a:gd name="adj" fmla="val 16667"/>
            </a:avLst>
          </a:prstGeom>
          <a:solidFill>
            <a:schemeClr val="tx2">
              <a:lumMod val="20000"/>
              <a:lumOff val="80000"/>
            </a:schemeClr>
          </a:solidFill>
          <a:ln>
            <a:noFill/>
          </a:ln>
          <a:extLst/>
        </p:spPr>
        <p:txBody>
          <a:bodyPr wrap="square" lIns="82388" tIns="41193" rIns="82388" bIns="41193">
            <a:spAutoFit/>
          </a:bodyPr>
          <a:lstStyle>
            <a:lvl1pPr defTabSz="973138" eaLnBrk="0" hangingPunct="0">
              <a:spcBef>
                <a:spcPct val="50000"/>
              </a:spcBef>
              <a:spcAft>
                <a:spcPct val="30000"/>
              </a:spcAft>
              <a:buClr>
                <a:schemeClr val="hlink"/>
              </a:buClr>
              <a:buFont typeface="Wingdings" pitchFamily="2" charset="2"/>
              <a:tabLst>
                <a:tab pos="544513" algn="l"/>
              </a:tabLst>
              <a:defRPr sz="2800">
                <a:solidFill>
                  <a:schemeClr val="accent1"/>
                </a:solidFill>
                <a:latin typeface="Arial" pitchFamily="34" charset="0"/>
              </a:defRPr>
            </a:lvl1pPr>
            <a:lvl2pPr marL="742950" indent="-285750" defTabSz="973138" eaLnBrk="0" hangingPunct="0">
              <a:spcBef>
                <a:spcPct val="40000"/>
              </a:spcBef>
              <a:buClr>
                <a:schemeClr val="hlink"/>
              </a:buClr>
              <a:buFont typeface="Wingdings" pitchFamily="2" charset="2"/>
              <a:buChar char=""/>
              <a:tabLst>
                <a:tab pos="544513" algn="l"/>
              </a:tabLst>
              <a:defRPr sz="2400">
                <a:solidFill>
                  <a:schemeClr val="tx1"/>
                </a:solidFill>
                <a:latin typeface="Arial" pitchFamily="34" charset="0"/>
              </a:defRPr>
            </a:lvl2pPr>
            <a:lvl3pPr marL="1143000" indent="-228600" defTabSz="973138" eaLnBrk="0" hangingPunct="0">
              <a:spcBef>
                <a:spcPct val="20000"/>
              </a:spcBef>
              <a:buClr>
                <a:schemeClr val="hlink"/>
              </a:buClr>
              <a:buChar char="–"/>
              <a:tabLst>
                <a:tab pos="544513" algn="l"/>
              </a:tabLst>
              <a:defRPr sz="2000">
                <a:solidFill>
                  <a:schemeClr val="tx1"/>
                </a:solidFill>
                <a:latin typeface="Arial" pitchFamily="34" charset="0"/>
              </a:defRPr>
            </a:lvl3pPr>
            <a:lvl4pPr marL="1600200" indent="-228600" defTabSz="973138" eaLnBrk="0" hangingPunct="0">
              <a:spcBef>
                <a:spcPct val="20000"/>
              </a:spcBef>
              <a:buClr>
                <a:schemeClr val="hlink"/>
              </a:buClr>
              <a:buFont typeface="Wingdings" pitchFamily="2" charset="2"/>
              <a:buChar char="w"/>
              <a:tabLst>
                <a:tab pos="544513" algn="l"/>
              </a:tabLst>
              <a:defRPr>
                <a:solidFill>
                  <a:schemeClr val="tx1"/>
                </a:solidFill>
                <a:latin typeface="Arial" pitchFamily="34" charset="0"/>
              </a:defRPr>
            </a:lvl4pPr>
            <a:lvl5pPr marL="2057400" indent="-228600" defTabSz="973138" eaLnBrk="0" hangingPunct="0">
              <a:spcBef>
                <a:spcPct val="50000"/>
              </a:spcBef>
              <a:buChar char="»"/>
              <a:tabLst>
                <a:tab pos="544513" algn="l"/>
              </a:tabLst>
              <a:defRPr sz="1400">
                <a:solidFill>
                  <a:schemeClr val="tx1"/>
                </a:solidFill>
                <a:latin typeface="Arial" pitchFamily="34" charset="0"/>
              </a:defRPr>
            </a:lvl5pPr>
            <a:lvl6pPr marL="2514600" indent="-228600" defTabSz="973138" eaLnBrk="0" fontAlgn="base" hangingPunct="0">
              <a:spcBef>
                <a:spcPct val="50000"/>
              </a:spcBef>
              <a:spcAft>
                <a:spcPct val="0"/>
              </a:spcAft>
              <a:buChar char="»"/>
              <a:tabLst>
                <a:tab pos="544513" algn="l"/>
              </a:tabLst>
              <a:defRPr sz="1400">
                <a:solidFill>
                  <a:schemeClr val="tx1"/>
                </a:solidFill>
                <a:latin typeface="Arial" pitchFamily="34" charset="0"/>
              </a:defRPr>
            </a:lvl6pPr>
            <a:lvl7pPr marL="2971800" indent="-228600" defTabSz="973138" eaLnBrk="0" fontAlgn="base" hangingPunct="0">
              <a:spcBef>
                <a:spcPct val="50000"/>
              </a:spcBef>
              <a:spcAft>
                <a:spcPct val="0"/>
              </a:spcAft>
              <a:buChar char="»"/>
              <a:tabLst>
                <a:tab pos="544513" algn="l"/>
              </a:tabLst>
              <a:defRPr sz="1400">
                <a:solidFill>
                  <a:schemeClr val="tx1"/>
                </a:solidFill>
                <a:latin typeface="Arial" pitchFamily="34" charset="0"/>
              </a:defRPr>
            </a:lvl7pPr>
            <a:lvl8pPr marL="3429000" indent="-228600" defTabSz="973138" eaLnBrk="0" fontAlgn="base" hangingPunct="0">
              <a:spcBef>
                <a:spcPct val="50000"/>
              </a:spcBef>
              <a:spcAft>
                <a:spcPct val="0"/>
              </a:spcAft>
              <a:buChar char="»"/>
              <a:tabLst>
                <a:tab pos="544513" algn="l"/>
              </a:tabLst>
              <a:defRPr sz="1400">
                <a:solidFill>
                  <a:schemeClr val="tx1"/>
                </a:solidFill>
                <a:latin typeface="Arial" pitchFamily="34" charset="0"/>
              </a:defRPr>
            </a:lvl8pPr>
            <a:lvl9pPr marL="3886200" indent="-228600" defTabSz="973138" eaLnBrk="0" fontAlgn="base" hangingPunct="0">
              <a:spcBef>
                <a:spcPct val="50000"/>
              </a:spcBef>
              <a:spcAft>
                <a:spcPct val="0"/>
              </a:spcAft>
              <a:buChar char="»"/>
              <a:tabLst>
                <a:tab pos="544513" algn="l"/>
              </a:tabLst>
              <a:defRPr sz="1400">
                <a:solidFill>
                  <a:schemeClr val="tx1"/>
                </a:solidFill>
                <a:latin typeface="Arial" pitchFamily="34" charset="0"/>
              </a:defRPr>
            </a:lvl9pPr>
          </a:lstStyle>
          <a:p>
            <a:pPr>
              <a:spcBef>
                <a:spcPct val="0"/>
              </a:spcBef>
              <a:spcAft>
                <a:spcPct val="0"/>
              </a:spcAft>
              <a:buClrTx/>
              <a:buFontTx/>
              <a:buNone/>
            </a:pPr>
            <a:r>
              <a:rPr lang="en-US" altLang="en-US" sz="3000" dirty="0">
                <a:solidFill>
                  <a:srgbClr val="000000"/>
                </a:solidFill>
                <a:latin typeface="Candara"/>
                <a:cs typeface="Candara"/>
              </a:rPr>
              <a:t>A New Economic Landscape</a:t>
            </a:r>
            <a:endParaRPr lang="nl-NL" altLang="en-US" sz="3000" dirty="0">
              <a:solidFill>
                <a:srgbClr val="000000"/>
              </a:solidFill>
              <a:latin typeface="Candara"/>
              <a:cs typeface="Candara"/>
            </a:endParaRPr>
          </a:p>
        </p:txBody>
      </p:sp>
      <p:pic>
        <p:nvPicPr>
          <p:cNvPr id="7" name="Picture 2" descr="http://keenetrial.com/blog/wp-content/uploads/2010/07/millennials.jpg"/>
          <p:cNvPicPr>
            <a:picLocks noChangeAspect="1" noChangeArrowheads="1"/>
          </p:cNvPicPr>
          <p:nvPr/>
        </p:nvPicPr>
        <p:blipFill>
          <a:blip r:embed="rId3" cstate="print"/>
          <a:srcRect/>
          <a:stretch>
            <a:fillRect/>
          </a:stretch>
        </p:blipFill>
        <p:spPr bwMode="auto">
          <a:xfrm>
            <a:off x="6806177" y="2348880"/>
            <a:ext cx="2046879" cy="20389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7034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2339">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2339">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2339">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42339">
                                            <p:txEl>
                                              <p:pRg st="7" end="7"/>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42339">
                                            <p:txEl>
                                              <p:pRg st="9" end="9"/>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42339">
                                            <p:txEl>
                                              <p:pRg st="10" end="1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42339">
                                            <p:txEl>
                                              <p:pRg st="12" end="12"/>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42339">
                                            <p:txEl>
                                              <p:pRg st="14" end="14"/>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4233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23528" y="260648"/>
            <a:ext cx="8496944" cy="600152"/>
          </a:xfrm>
          <a:prstGeom prst="rect">
            <a:avLst/>
          </a:prstGeom>
          <a:noFill/>
        </p:spPr>
        <p:txBody>
          <a:bodyPr wrap="square" lIns="91429" tIns="45714" rIns="91429" bIns="45714" rtlCol="0">
            <a:spAutoFit/>
          </a:bodyPr>
          <a:lstStyle/>
          <a:p>
            <a:r>
              <a:rPr lang="it-IT" sz="3300" b="1" dirty="0">
                <a:solidFill>
                  <a:prstClr val="white"/>
                </a:solidFill>
                <a:latin typeface="Candara"/>
                <a:cs typeface="Candara"/>
              </a:rPr>
              <a:t>The Role of Socioeconomic Status </a:t>
            </a:r>
            <a:r>
              <a:rPr lang="it-IT" sz="3300" b="1" dirty="0" smtClean="0">
                <a:solidFill>
                  <a:prstClr val="white"/>
                </a:solidFill>
                <a:latin typeface="Candara"/>
                <a:cs typeface="Candara"/>
              </a:rPr>
              <a:t>(PISA, 2012</a:t>
            </a:r>
            <a:r>
              <a:rPr lang="it-IT" sz="3300" b="1" dirty="0">
                <a:solidFill>
                  <a:prstClr val="white"/>
                </a:solidFill>
                <a:latin typeface="Candara"/>
                <a:cs typeface="Candara"/>
              </a:rPr>
              <a:t>)</a:t>
            </a:r>
            <a:endParaRPr lang="pt-BR" sz="3300" b="1" dirty="0">
              <a:solidFill>
                <a:prstClr val="white"/>
              </a:solidFill>
              <a:latin typeface="Candara"/>
              <a:cs typeface="Candara"/>
            </a:endParaRPr>
          </a:p>
        </p:txBody>
      </p:sp>
      <p:graphicFrame>
        <p:nvGraphicFramePr>
          <p:cNvPr id="4" name="Chart 3"/>
          <p:cNvGraphicFramePr>
            <a:graphicFrameLocks/>
          </p:cNvGraphicFramePr>
          <p:nvPr>
            <p:extLst>
              <p:ext uri="{D42A27DB-BD31-4B8C-83A1-F6EECF244321}">
                <p14:modId xmlns:p14="http://schemas.microsoft.com/office/powerpoint/2010/main" val="2518128138"/>
              </p:ext>
            </p:extLst>
          </p:nvPr>
        </p:nvGraphicFramePr>
        <p:xfrm>
          <a:off x="827584" y="1628801"/>
          <a:ext cx="7416824" cy="3870285"/>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3"/>
          <p:cNvSpPr txBox="1">
            <a:spLocks/>
          </p:cNvSpPr>
          <p:nvPr/>
        </p:nvSpPr>
        <p:spPr>
          <a:xfrm>
            <a:off x="599652" y="5733257"/>
            <a:ext cx="6996686" cy="971177"/>
          </a:xfrm>
          <a:prstGeom prst="rect">
            <a:avLst/>
          </a:prstGeom>
        </p:spPr>
        <p:txBody>
          <a:bodyPr vert="horz" lIns="91418" tIns="45709" rIns="91418" bIns="4570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rgbClr val="1F497D">
                  <a:lumMod val="60000"/>
                  <a:lumOff val="40000"/>
                </a:srgbClr>
              </a:buClr>
            </a:pPr>
            <a:r>
              <a:rPr lang="en-US" sz="2000" dirty="0">
                <a:solidFill>
                  <a:srgbClr val="000000"/>
                </a:solidFill>
                <a:latin typeface="Candara"/>
                <a:cs typeface="Candara"/>
              </a:rPr>
              <a:t>Young people who are financially literate are from educated families who have a lot of resources.</a:t>
            </a:r>
          </a:p>
          <a:p>
            <a:endParaRPr lang="en-US" sz="800" dirty="0">
              <a:solidFill>
                <a:srgbClr val="000000"/>
              </a:solidFill>
              <a:latin typeface="Candara"/>
              <a:cs typeface="Candara"/>
            </a:endParaRPr>
          </a:p>
        </p:txBody>
      </p:sp>
    </p:spTree>
    <p:extLst>
      <p:ext uri="{BB962C8B-B14F-4D97-AF65-F5344CB8AC3E}">
        <p14:creationId xmlns:p14="http://schemas.microsoft.com/office/powerpoint/2010/main" val="352274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2123728" y="1196753"/>
            <a:ext cx="6596742" cy="2013855"/>
          </a:xfrm>
          <a:prstGeom prst="rect">
            <a:avLst/>
          </a:prstGeom>
          <a:noFill/>
        </p:spPr>
        <p:txBody>
          <a:bodyPr lIns="91429" tIns="45714" rIns="91429" bIns="45714">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sz="2000" dirty="0">
                <a:solidFill>
                  <a:prstClr val="black"/>
                </a:solidFill>
                <a:latin typeface="HelveticaNeueLT Std"/>
              </a:rPr>
              <a:t>On average, 84% of students discuss money matters with their parents at least once a month </a:t>
            </a:r>
          </a:p>
          <a:p>
            <a:pPr marL="0" indent="0">
              <a:spcBef>
                <a:spcPts val="0"/>
              </a:spcBef>
              <a:buFont typeface="Arial"/>
              <a:buNone/>
            </a:pPr>
            <a:endParaRPr lang="en-GB" sz="2000" dirty="0">
              <a:solidFill>
                <a:prstClr val="black"/>
              </a:solidFill>
              <a:latin typeface="HelveticaNeueLT Std"/>
            </a:endParaRPr>
          </a:p>
          <a:p>
            <a:pPr>
              <a:spcBef>
                <a:spcPts val="0"/>
              </a:spcBef>
            </a:pPr>
            <a:r>
              <a:rPr lang="en-GB" sz="2000" dirty="0">
                <a:solidFill>
                  <a:prstClr val="black"/>
                </a:solidFill>
                <a:latin typeface="HelveticaNeueLT Std"/>
              </a:rPr>
              <a:t>Students who do so tend to perform better in financial literacy </a:t>
            </a:r>
          </a:p>
        </p:txBody>
      </p:sp>
      <p:sp>
        <p:nvSpPr>
          <p:cNvPr id="3" name="Rectangle 2"/>
          <p:cNvSpPr/>
          <p:nvPr/>
        </p:nvSpPr>
        <p:spPr>
          <a:xfrm>
            <a:off x="395537" y="1196753"/>
            <a:ext cx="1632857" cy="2013853"/>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GB" sz="4000" dirty="0">
                <a:solidFill>
                  <a:prstClr val="white"/>
                </a:solidFill>
                <a:latin typeface="HelveticaNeueLT Std"/>
              </a:rPr>
              <a:t>84%</a:t>
            </a:r>
            <a:endParaRPr lang="en-GB" sz="1100" dirty="0">
              <a:solidFill>
                <a:prstClr val="white"/>
              </a:solidFill>
              <a:latin typeface="HelveticaNeueLT Std"/>
            </a:endParaRPr>
          </a:p>
        </p:txBody>
      </p:sp>
      <p:sp>
        <p:nvSpPr>
          <p:cNvPr id="4" name="TextBox 3"/>
          <p:cNvSpPr txBox="1"/>
          <p:nvPr/>
        </p:nvSpPr>
        <p:spPr>
          <a:xfrm>
            <a:off x="395537" y="3501009"/>
            <a:ext cx="5472608" cy="2246769"/>
          </a:xfrm>
          <a:prstGeom prst="rect">
            <a:avLst/>
          </a:prstGeom>
          <a:noFill/>
        </p:spPr>
        <p:txBody>
          <a:bodyPr wrap="square" lIns="91429" tIns="45714" rIns="91429" bIns="45714" rtlCol="0">
            <a:spAutoFit/>
          </a:bodyPr>
          <a:lstStyle/>
          <a:p>
            <a:pPr marL="342860" indent="-342860">
              <a:buFont typeface="Arial" panose="020B0604020202020204" pitchFamily="34" charset="0"/>
              <a:buChar char="•"/>
            </a:pPr>
            <a:r>
              <a:rPr lang="en-GB" sz="2000" dirty="0">
                <a:solidFill>
                  <a:prstClr val="black"/>
                </a:solidFill>
                <a:latin typeface="HelveticaNeueLT Std"/>
              </a:rPr>
              <a:t>But financial skills are strongly related to the socio-economic background of their family </a:t>
            </a:r>
          </a:p>
          <a:p>
            <a:endParaRPr lang="en-GB" sz="2000" dirty="0">
              <a:solidFill>
                <a:prstClr val="black"/>
              </a:solidFill>
              <a:latin typeface="HelveticaNeueLT Std"/>
            </a:endParaRPr>
          </a:p>
          <a:p>
            <a:pPr marL="342860" indent="-342860">
              <a:buFont typeface="Arial" panose="020B0604020202020204" pitchFamily="34" charset="0"/>
              <a:buChar char="•"/>
            </a:pPr>
            <a:r>
              <a:rPr lang="en-GB" sz="2000" dirty="0">
                <a:solidFill>
                  <a:prstClr val="black"/>
                </a:solidFill>
                <a:latin typeface="HelveticaNeueLT Std"/>
              </a:rPr>
              <a:t>Advantaged students score 89 points higher in financial literacy than disadvantaged students</a:t>
            </a:r>
          </a:p>
        </p:txBody>
      </p:sp>
      <p:sp>
        <p:nvSpPr>
          <p:cNvPr id="5" name="Rectangle 4"/>
          <p:cNvSpPr/>
          <p:nvPr/>
        </p:nvSpPr>
        <p:spPr>
          <a:xfrm>
            <a:off x="6012160" y="3501009"/>
            <a:ext cx="2214747" cy="205838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GB" sz="3600" dirty="0">
                <a:solidFill>
                  <a:prstClr val="white"/>
                </a:solidFill>
                <a:latin typeface="HelveticaNeueLT Std"/>
              </a:rPr>
              <a:t>89 score points </a:t>
            </a:r>
            <a:endParaRPr lang="en-GB" sz="1100" dirty="0">
              <a:solidFill>
                <a:prstClr val="white"/>
              </a:solidFill>
              <a:latin typeface="HelveticaNeueLT Std"/>
            </a:endParaRPr>
          </a:p>
        </p:txBody>
      </p:sp>
      <p:sp>
        <p:nvSpPr>
          <p:cNvPr id="6" name="Title 2"/>
          <p:cNvSpPr txBox="1">
            <a:spLocks/>
          </p:cNvSpPr>
          <p:nvPr/>
        </p:nvSpPr>
        <p:spPr>
          <a:xfrm>
            <a:off x="457200" y="188640"/>
            <a:ext cx="8229600" cy="1228998"/>
          </a:xfrm>
          <a:prstGeom prst="rect">
            <a:avLst/>
          </a:prstGeom>
        </p:spPr>
        <p:txBody>
          <a:bodyPr lIns="91429" tIns="45714" rIns="91429" bIns="45714"/>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smtClean="0">
                <a:solidFill>
                  <a:srgbClr val="FFFFFF"/>
                </a:solidFill>
                <a:latin typeface="Candara"/>
                <a:cs typeface="Candara"/>
              </a:rPr>
              <a:t>Role of Parents and Socio-Economic Background </a:t>
            </a:r>
            <a:r>
              <a:rPr lang="en-GB" sz="2400" b="1" dirty="0">
                <a:solidFill>
                  <a:srgbClr val="FFFFFF"/>
                </a:solidFill>
                <a:latin typeface="Candara"/>
                <a:cs typeface="Candara"/>
              </a:rPr>
              <a:t/>
            </a:r>
            <a:br>
              <a:rPr lang="en-GB" sz="2400" b="1" dirty="0">
                <a:solidFill>
                  <a:srgbClr val="FFFFFF"/>
                </a:solidFill>
                <a:latin typeface="Candara"/>
                <a:cs typeface="Candara"/>
              </a:rPr>
            </a:br>
            <a:r>
              <a:rPr lang="en-GB" sz="2400" b="1" dirty="0" smtClean="0">
                <a:solidFill>
                  <a:srgbClr val="FFFFFF"/>
                </a:solidFill>
                <a:latin typeface="Candara"/>
                <a:cs typeface="Candara"/>
              </a:rPr>
              <a:t>(</a:t>
            </a:r>
            <a:r>
              <a:rPr lang="en-GB" sz="2400" b="1" dirty="0">
                <a:solidFill>
                  <a:srgbClr val="FFFFFF"/>
                </a:solidFill>
                <a:latin typeface="Candara"/>
                <a:cs typeface="Candara"/>
              </a:rPr>
              <a:t>2015 Data</a:t>
            </a:r>
            <a:r>
              <a:rPr lang="en-GB" sz="2400" b="1" dirty="0" smtClean="0">
                <a:solidFill>
                  <a:srgbClr val="FFFFFF"/>
                </a:solidFill>
                <a:latin typeface="Candara"/>
                <a:cs typeface="Candara"/>
              </a:rPr>
              <a:t>) </a:t>
            </a:r>
            <a:endParaRPr lang="en-GB" sz="2400" b="1" dirty="0">
              <a:solidFill>
                <a:srgbClr val="FFFFFF"/>
              </a:solidFill>
              <a:latin typeface="Candara"/>
              <a:cs typeface="Candara"/>
            </a:endParaRPr>
          </a:p>
        </p:txBody>
      </p:sp>
    </p:spTree>
    <p:extLst>
      <p:ext uri="{BB962C8B-B14F-4D97-AF65-F5344CB8AC3E}">
        <p14:creationId xmlns:p14="http://schemas.microsoft.com/office/powerpoint/2010/main" val="2042619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95536" y="260648"/>
            <a:ext cx="8496944" cy="600164"/>
          </a:xfrm>
          <a:prstGeom prst="rect">
            <a:avLst/>
          </a:prstGeom>
          <a:noFill/>
        </p:spPr>
        <p:txBody>
          <a:bodyPr wrap="square" lIns="91429" tIns="45714" rIns="91429" bIns="45714" rtlCol="0">
            <a:spAutoFit/>
          </a:bodyPr>
          <a:lstStyle/>
          <a:p>
            <a:r>
              <a:rPr lang="it-IT" sz="3300" b="1" dirty="0">
                <a:solidFill>
                  <a:prstClr val="white"/>
                </a:solidFill>
                <a:latin typeface="Candara"/>
                <a:cs typeface="Candara"/>
              </a:rPr>
              <a:t>The </a:t>
            </a:r>
            <a:r>
              <a:rPr lang="it-IT" sz="3300" b="1" dirty="0" err="1">
                <a:solidFill>
                  <a:prstClr val="white"/>
                </a:solidFill>
                <a:latin typeface="Candara"/>
                <a:cs typeface="Candara"/>
              </a:rPr>
              <a:t>Role</a:t>
            </a:r>
            <a:r>
              <a:rPr lang="it-IT" sz="3300" b="1" dirty="0">
                <a:solidFill>
                  <a:prstClr val="white"/>
                </a:solidFill>
                <a:latin typeface="Candara"/>
                <a:cs typeface="Candara"/>
              </a:rPr>
              <a:t> of </a:t>
            </a:r>
            <a:r>
              <a:rPr lang="it-IT" sz="3300" b="1" dirty="0" err="1">
                <a:solidFill>
                  <a:prstClr val="white"/>
                </a:solidFill>
                <a:latin typeface="Candara"/>
                <a:cs typeface="Candara"/>
              </a:rPr>
              <a:t>Socioeconomic</a:t>
            </a:r>
            <a:r>
              <a:rPr lang="it-IT" sz="3300" b="1" dirty="0">
                <a:solidFill>
                  <a:prstClr val="white"/>
                </a:solidFill>
                <a:latin typeface="Candara"/>
                <a:cs typeface="Candara"/>
              </a:rPr>
              <a:t> Status (2015)</a:t>
            </a:r>
            <a:endParaRPr lang="pt-BR" sz="3300" b="1" dirty="0">
              <a:solidFill>
                <a:prstClr val="white"/>
              </a:solidFill>
              <a:latin typeface="Candara"/>
              <a:cs typeface="Candara"/>
            </a:endParaRPr>
          </a:p>
        </p:txBody>
      </p:sp>
      <p:sp>
        <p:nvSpPr>
          <p:cNvPr id="5" name="Title 3"/>
          <p:cNvSpPr txBox="1">
            <a:spLocks/>
          </p:cNvSpPr>
          <p:nvPr/>
        </p:nvSpPr>
        <p:spPr>
          <a:xfrm>
            <a:off x="395537" y="5626176"/>
            <a:ext cx="7128792" cy="971177"/>
          </a:xfrm>
          <a:prstGeom prst="rect">
            <a:avLst/>
          </a:prstGeom>
        </p:spPr>
        <p:txBody>
          <a:bodyPr vert="horz" lIns="91418" tIns="45709" rIns="91418" bIns="4570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rgbClr val="1F497D">
                  <a:lumMod val="60000"/>
                  <a:lumOff val="40000"/>
                </a:srgbClr>
              </a:buClr>
            </a:pPr>
            <a:r>
              <a:rPr lang="en-GB" sz="1800" dirty="0">
                <a:solidFill>
                  <a:prstClr val="black"/>
                </a:solidFill>
                <a:latin typeface="Candara"/>
                <a:cs typeface="Candara"/>
              </a:rPr>
              <a:t>Socioeconomically advantaged students score 89 points higher than disadvantaged students, on average across OECD, this is equivalent to more than one PISA proficiency level.</a:t>
            </a:r>
            <a:endParaRPr lang="en-US" sz="1800" dirty="0">
              <a:solidFill>
                <a:srgbClr val="000000"/>
              </a:solidFill>
              <a:latin typeface="Candara"/>
              <a:cs typeface="Candara"/>
            </a:endParaRPr>
          </a:p>
        </p:txBody>
      </p:sp>
      <p:graphicFrame>
        <p:nvGraphicFramePr>
          <p:cNvPr id="6" name="Diagramm 5"/>
          <p:cNvGraphicFramePr/>
          <p:nvPr>
            <p:extLst>
              <p:ext uri="{D42A27DB-BD31-4B8C-83A1-F6EECF244321}">
                <p14:modId xmlns:p14="http://schemas.microsoft.com/office/powerpoint/2010/main" val="1148206929"/>
              </p:ext>
            </p:extLst>
          </p:nvPr>
        </p:nvGraphicFramePr>
        <p:xfrm>
          <a:off x="287017" y="1484784"/>
          <a:ext cx="8677472"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feld 3"/>
          <p:cNvSpPr txBox="1"/>
          <p:nvPr/>
        </p:nvSpPr>
        <p:spPr>
          <a:xfrm>
            <a:off x="755577" y="1207787"/>
            <a:ext cx="6763872" cy="307764"/>
          </a:xfrm>
          <a:prstGeom prst="rect">
            <a:avLst/>
          </a:prstGeom>
          <a:noFill/>
        </p:spPr>
        <p:txBody>
          <a:bodyPr wrap="square" lIns="91429" tIns="45714" rIns="91429" bIns="45714" rtlCol="0">
            <a:spAutoFit/>
          </a:bodyPr>
          <a:lstStyle/>
          <a:p>
            <a:pPr algn="ctr"/>
            <a:r>
              <a:rPr lang="en-US" sz="1400" dirty="0">
                <a:solidFill>
                  <a:prstClr val="black"/>
                </a:solidFill>
                <a:latin typeface="Candara"/>
                <a:cs typeface="Candara"/>
              </a:rPr>
              <a:t>Mean score, by quarters of the PISA index of economic, social and cultural status (ESCS)</a:t>
            </a:r>
            <a:endParaRPr lang="en-GB" sz="1400" dirty="0">
              <a:solidFill>
                <a:prstClr val="black"/>
              </a:solidFill>
              <a:latin typeface="Candara"/>
              <a:cs typeface="Candara"/>
            </a:endParaRPr>
          </a:p>
        </p:txBody>
      </p:sp>
      <p:sp>
        <p:nvSpPr>
          <p:cNvPr id="8" name="Textfeld 1"/>
          <p:cNvSpPr txBox="1"/>
          <p:nvPr/>
        </p:nvSpPr>
        <p:spPr>
          <a:xfrm>
            <a:off x="4053094" y="1637180"/>
            <a:ext cx="302882" cy="3880052"/>
          </a:xfrm>
          <a:prstGeom prst="rect">
            <a:avLst/>
          </a:prstGeom>
          <a:noFill/>
          <a:ln>
            <a:solidFill>
              <a:srgbClr val="C6DA50"/>
            </a:solidFill>
          </a:ln>
        </p:spPr>
        <p:txBody>
          <a:bodyPr wrap="square" lIns="91429" tIns="45714" rIns="91429" bIns="4571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solidFill>
                <a:prstClr val="black"/>
              </a:solidFill>
            </a:endParaRPr>
          </a:p>
        </p:txBody>
      </p:sp>
    </p:spTree>
    <p:extLst>
      <p:ext uri="{BB962C8B-B14F-4D97-AF65-F5344CB8AC3E}">
        <p14:creationId xmlns:p14="http://schemas.microsoft.com/office/powerpoint/2010/main" val="44263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412776"/>
            <a:ext cx="1876425" cy="4711700"/>
          </a:xfrm>
          <a:prstGeom prst="rect">
            <a:avLst/>
          </a:prstGeom>
          <a:solidFill>
            <a:srgbClr val="E4B9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00" dirty="0" smtClean="0">
                <a:latin typeface="HelveticaNeueLT Std"/>
              </a:rPr>
              <a:t>38%</a:t>
            </a:r>
            <a:endParaRPr lang="en-GB" sz="1600" dirty="0">
              <a:latin typeface="HelveticaNeueLT Std"/>
            </a:endParaRPr>
          </a:p>
        </p:txBody>
      </p:sp>
      <p:sp>
        <p:nvSpPr>
          <p:cNvPr id="3" name="Content Placeholder 1"/>
          <p:cNvSpPr txBox="1">
            <a:spLocks/>
          </p:cNvSpPr>
          <p:nvPr/>
        </p:nvSpPr>
        <p:spPr>
          <a:xfrm>
            <a:off x="2350611" y="764704"/>
            <a:ext cx="6200775" cy="4711700"/>
          </a:xfrm>
          <a:prstGeom prst="rect">
            <a:avLst/>
          </a:prstGeom>
        </p:spPr>
        <p:txBody>
          <a:bodyPr anchor="ctr">
            <a:noAutofit/>
          </a:bodyPr>
          <a:lstStyle>
            <a:lvl1pPr marL="342860" indent="-342860" algn="l" defTabSz="457146" rtl="0" eaLnBrk="1" latinLnBrk="0" hangingPunct="1">
              <a:spcBef>
                <a:spcPct val="20000"/>
              </a:spcBef>
              <a:buFont typeface="Arial"/>
              <a:buChar char="•"/>
              <a:defRPr sz="3200" kern="1200">
                <a:solidFill>
                  <a:schemeClr val="tx1"/>
                </a:solidFill>
                <a:latin typeface="+mn-lt"/>
                <a:ea typeface="+mn-ea"/>
                <a:cs typeface="+mn-cs"/>
              </a:defRPr>
            </a:lvl1pPr>
            <a:lvl2pPr marL="742863" indent="-285717" algn="l" defTabSz="457146" rtl="0" eaLnBrk="1" latinLnBrk="0" hangingPunct="1">
              <a:spcBef>
                <a:spcPct val="20000"/>
              </a:spcBef>
              <a:buFont typeface="Arial"/>
              <a:buChar char="–"/>
              <a:defRPr sz="2800" kern="1200">
                <a:solidFill>
                  <a:schemeClr val="tx1"/>
                </a:solidFill>
                <a:latin typeface="+mn-lt"/>
                <a:ea typeface="+mn-ea"/>
                <a:cs typeface="+mn-cs"/>
              </a:defRPr>
            </a:lvl2pPr>
            <a:lvl3pPr marL="1142867" indent="-228573" algn="l" defTabSz="457146" rtl="0" eaLnBrk="1" latinLnBrk="0" hangingPunct="1">
              <a:spcBef>
                <a:spcPct val="20000"/>
              </a:spcBef>
              <a:buFont typeface="Arial"/>
              <a:buChar char="•"/>
              <a:defRPr sz="2400" kern="1200">
                <a:solidFill>
                  <a:schemeClr val="tx1"/>
                </a:solidFill>
                <a:latin typeface="+mn-lt"/>
                <a:ea typeface="+mn-ea"/>
                <a:cs typeface="+mn-cs"/>
              </a:defRPr>
            </a:lvl3pPr>
            <a:lvl4pPr marL="1600013" indent="-228573" algn="l" defTabSz="457146" rtl="0" eaLnBrk="1" latinLnBrk="0" hangingPunct="1">
              <a:spcBef>
                <a:spcPct val="20000"/>
              </a:spcBef>
              <a:buFont typeface="Arial"/>
              <a:buChar char="–"/>
              <a:defRPr sz="2000" kern="1200">
                <a:solidFill>
                  <a:schemeClr val="tx1"/>
                </a:solidFill>
                <a:latin typeface="+mn-lt"/>
                <a:ea typeface="+mn-ea"/>
                <a:cs typeface="+mn-cs"/>
              </a:defRPr>
            </a:lvl4pPr>
            <a:lvl5pPr marL="2057159" indent="-228573" algn="l" defTabSz="457146" rtl="0" eaLnBrk="1" latinLnBrk="0" hangingPunct="1">
              <a:spcBef>
                <a:spcPct val="20000"/>
              </a:spcBef>
              <a:buFont typeface="Arial"/>
              <a:buChar char="»"/>
              <a:defRPr sz="20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smtClean="0">
                <a:latin typeface="HelveticaNeueLT Std"/>
              </a:rPr>
              <a:t>PISA data reveal that 38% of the variation in financial literacy is not explained by mathematics and reading skills</a:t>
            </a:r>
          </a:p>
          <a:p>
            <a:pPr marL="0" indent="0">
              <a:buFont typeface="Arial"/>
              <a:buNone/>
            </a:pPr>
            <a:endParaRPr lang="en-GB" sz="2000" dirty="0" smtClean="0">
              <a:latin typeface="HelveticaNeueLT Std"/>
            </a:endParaRPr>
          </a:p>
          <a:p>
            <a:r>
              <a:rPr lang="en-GB" sz="2000" dirty="0" smtClean="0">
                <a:latin typeface="HelveticaNeueLT Std"/>
              </a:rPr>
              <a:t>Many features of financial literacy are unique to the subject</a:t>
            </a:r>
          </a:p>
        </p:txBody>
      </p:sp>
      <p:sp>
        <p:nvSpPr>
          <p:cNvPr id="4" name="Rectangle 3"/>
          <p:cNvSpPr/>
          <p:nvPr/>
        </p:nvSpPr>
        <p:spPr>
          <a:xfrm>
            <a:off x="467544" y="332656"/>
            <a:ext cx="6912768" cy="523220"/>
          </a:xfrm>
          <a:prstGeom prst="rect">
            <a:avLst/>
          </a:prstGeom>
        </p:spPr>
        <p:txBody>
          <a:bodyPr wrap="square">
            <a:spAutoFit/>
          </a:bodyPr>
          <a:lstStyle/>
          <a:p>
            <a:r>
              <a:rPr lang="en-GB" sz="2800" dirty="0">
                <a:solidFill>
                  <a:srgbClr val="FFFFFF"/>
                </a:solidFill>
              </a:rPr>
              <a:t>Making The Case for Financial Education</a:t>
            </a:r>
            <a:endParaRPr lang="en-US" sz="2800" dirty="0">
              <a:solidFill>
                <a:srgbClr val="FFFFFF"/>
              </a:solidFill>
            </a:endParaRPr>
          </a:p>
        </p:txBody>
      </p:sp>
    </p:spTree>
    <p:extLst>
      <p:ext uri="{BB962C8B-B14F-4D97-AF65-F5344CB8AC3E}">
        <p14:creationId xmlns:p14="http://schemas.microsoft.com/office/powerpoint/2010/main" val="2506932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57200" y="1196752"/>
            <a:ext cx="8229600" cy="4943323"/>
          </a:xfrm>
          <a:prstGeom prst="rect">
            <a:avLst/>
          </a:prstGeom>
        </p:spPr>
        <p:txBody>
          <a:bodyPr>
            <a:normAutofit/>
          </a:bodyPr>
          <a:lstStyle>
            <a:lvl1pPr marL="342860" indent="-342860" algn="l" defTabSz="457146" rtl="0" eaLnBrk="1" latinLnBrk="0" hangingPunct="1">
              <a:spcBef>
                <a:spcPct val="20000"/>
              </a:spcBef>
              <a:buFont typeface="Arial"/>
              <a:buChar char="•"/>
              <a:defRPr sz="3200" kern="1200">
                <a:solidFill>
                  <a:schemeClr val="tx1"/>
                </a:solidFill>
                <a:latin typeface="+mn-lt"/>
                <a:ea typeface="+mn-ea"/>
                <a:cs typeface="+mn-cs"/>
              </a:defRPr>
            </a:lvl1pPr>
            <a:lvl2pPr marL="742863" indent="-285717" algn="l" defTabSz="457146" rtl="0" eaLnBrk="1" latinLnBrk="0" hangingPunct="1">
              <a:spcBef>
                <a:spcPct val="20000"/>
              </a:spcBef>
              <a:buFont typeface="Arial"/>
              <a:buChar char="–"/>
              <a:defRPr sz="2800" kern="1200">
                <a:solidFill>
                  <a:schemeClr val="tx1"/>
                </a:solidFill>
                <a:latin typeface="+mn-lt"/>
                <a:ea typeface="+mn-ea"/>
                <a:cs typeface="+mn-cs"/>
              </a:defRPr>
            </a:lvl2pPr>
            <a:lvl3pPr marL="1142867" indent="-228573" algn="l" defTabSz="457146" rtl="0" eaLnBrk="1" latinLnBrk="0" hangingPunct="1">
              <a:spcBef>
                <a:spcPct val="20000"/>
              </a:spcBef>
              <a:buFont typeface="Arial"/>
              <a:buChar char="•"/>
              <a:defRPr sz="2400" kern="1200">
                <a:solidFill>
                  <a:schemeClr val="tx1"/>
                </a:solidFill>
                <a:latin typeface="+mn-lt"/>
                <a:ea typeface="+mn-ea"/>
                <a:cs typeface="+mn-cs"/>
              </a:defRPr>
            </a:lvl3pPr>
            <a:lvl4pPr marL="1600013" indent="-228573" algn="l" defTabSz="457146" rtl="0" eaLnBrk="1" latinLnBrk="0" hangingPunct="1">
              <a:spcBef>
                <a:spcPct val="20000"/>
              </a:spcBef>
              <a:buFont typeface="Arial"/>
              <a:buChar char="–"/>
              <a:defRPr sz="2000" kern="1200">
                <a:solidFill>
                  <a:schemeClr val="tx1"/>
                </a:solidFill>
                <a:latin typeface="+mn-lt"/>
                <a:ea typeface="+mn-ea"/>
                <a:cs typeface="+mn-cs"/>
              </a:defRPr>
            </a:lvl4pPr>
            <a:lvl5pPr marL="2057159" indent="-228573" algn="l" defTabSz="457146" rtl="0" eaLnBrk="1" latinLnBrk="0" hangingPunct="1">
              <a:spcBef>
                <a:spcPct val="20000"/>
              </a:spcBef>
              <a:buFont typeface="Arial"/>
              <a:buChar char="»"/>
              <a:defRPr sz="20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latin typeface="Candara" panose="020E0502030303020204" pitchFamily="34" charset="0"/>
              </a:rPr>
              <a:t>Financial education provided as early as upper elementary school demonstrates a measurable impact, with students experiencing sustained knowledge gains over </a:t>
            </a:r>
            <a:r>
              <a:rPr lang="en-US" sz="2400" dirty="0" smtClean="0">
                <a:latin typeface="Candara" panose="020E0502030303020204" pitchFamily="34" charset="0"/>
              </a:rPr>
              <a:t>time. </a:t>
            </a:r>
            <a:r>
              <a:rPr lang="en-US" sz="2400" dirty="0" smtClean="0">
                <a:latin typeface="Candara" panose="020E0502030303020204" pitchFamily="34" charset="0"/>
              </a:rPr>
              <a:t>Behaviors and attitudes related to spending, saving, and banking also improve</a:t>
            </a:r>
            <a:r>
              <a:rPr lang="en-US" sz="2400" dirty="0" smtClean="0">
                <a:solidFill>
                  <a:srgbClr val="005681"/>
                </a:solidFill>
                <a:latin typeface="Candara" panose="020E0502030303020204" pitchFamily="34" charset="0"/>
              </a:rPr>
              <a:t> </a:t>
            </a:r>
            <a:r>
              <a:rPr lang="en-US" sz="2400" dirty="0" smtClean="0">
                <a:latin typeface="Candara" panose="020E0502030303020204" pitchFamily="34" charset="0"/>
              </a:rPr>
              <a:t>(Batty, Collins &amp; </a:t>
            </a:r>
            <a:r>
              <a:rPr lang="en-US" sz="2400" dirty="0" err="1" smtClean="0">
                <a:latin typeface="Candara" panose="020E0502030303020204" pitchFamily="34" charset="0"/>
              </a:rPr>
              <a:t>Odders</a:t>
            </a:r>
            <a:r>
              <a:rPr lang="en-US" sz="2400" dirty="0" smtClean="0">
                <a:latin typeface="Candara" panose="020E0502030303020204" pitchFamily="34" charset="0"/>
              </a:rPr>
              <a:t>-White, 2014). </a:t>
            </a:r>
          </a:p>
          <a:p>
            <a:pPr marL="0" indent="0">
              <a:buFont typeface="Arial"/>
              <a:buNone/>
            </a:pPr>
            <a:endParaRPr lang="en-US" sz="2400" dirty="0" smtClean="0">
              <a:latin typeface="Candara" panose="020E0502030303020204" pitchFamily="34" charset="0"/>
            </a:endParaRPr>
          </a:p>
          <a:p>
            <a:r>
              <a:rPr lang="en-US" sz="2400" dirty="0" smtClean="0">
                <a:latin typeface="Candara" panose="020E0502030303020204" pitchFamily="34" charset="0"/>
              </a:rPr>
              <a:t>Students</a:t>
            </a:r>
            <a:r>
              <a:rPr lang="en-US" sz="2400" dirty="0" smtClean="0">
                <a:latin typeface="Candara" panose="020E0502030303020204" pitchFamily="34" charset="0"/>
              </a:rPr>
              <a:t> </a:t>
            </a:r>
            <a:r>
              <a:rPr lang="en-US" sz="2400" dirty="0" smtClean="0">
                <a:latin typeface="Candara" panose="020E0502030303020204" pitchFamily="34" charset="0"/>
              </a:rPr>
              <a:t>in states that </a:t>
            </a:r>
            <a:r>
              <a:rPr lang="en-US" sz="2400" dirty="0" smtClean="0">
                <a:latin typeface="Candara" panose="020E0502030303020204" pitchFamily="34" charset="0"/>
              </a:rPr>
              <a:t>require financial education in school display better debt behavior (Brown</a:t>
            </a:r>
            <a:r>
              <a:rPr lang="en-US" sz="2400" dirty="0" smtClean="0">
                <a:latin typeface="Candara" panose="020E0502030303020204" pitchFamily="34" charset="0"/>
              </a:rPr>
              <a:t>, Collins, </a:t>
            </a:r>
            <a:r>
              <a:rPr lang="en-US" sz="2400" dirty="0" err="1" smtClean="0">
                <a:latin typeface="Candara" panose="020E0502030303020204" pitchFamily="34" charset="0"/>
              </a:rPr>
              <a:t>Schmeiser</a:t>
            </a:r>
            <a:r>
              <a:rPr lang="en-US" sz="2400" dirty="0" smtClean="0">
                <a:latin typeface="Candara" panose="020E0502030303020204" pitchFamily="34" charset="0"/>
              </a:rPr>
              <a:t>, &amp; Urban, 2015</a:t>
            </a:r>
            <a:r>
              <a:rPr lang="en-US" sz="2400" dirty="0" smtClean="0">
                <a:latin typeface="Candara" panose="020E0502030303020204" pitchFamily="34" charset="0"/>
              </a:rPr>
              <a:t>)</a:t>
            </a:r>
            <a:endParaRPr lang="en-US" sz="2400" dirty="0">
              <a:latin typeface="Candara" panose="020E0502030303020204" pitchFamily="34" charset="0"/>
            </a:endParaRPr>
          </a:p>
        </p:txBody>
      </p:sp>
      <p:sp>
        <p:nvSpPr>
          <p:cNvPr id="3" name="Title 2"/>
          <p:cNvSpPr txBox="1">
            <a:spLocks/>
          </p:cNvSpPr>
          <p:nvPr/>
        </p:nvSpPr>
        <p:spPr>
          <a:xfrm>
            <a:off x="457200" y="274638"/>
            <a:ext cx="8229600" cy="1143000"/>
          </a:xfrm>
          <a:prstGeom prst="rect">
            <a:avLst/>
          </a:prstGeom>
        </p:spPr>
        <p:txBody>
          <a:bodyPr/>
          <a:lstStyle>
            <a:lvl1pPr algn="ctr" defTabSz="457146"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rgbClr val="FFFFFF"/>
                </a:solidFill>
              </a:rPr>
              <a:t>The Economic Impact of Financial Literacy</a:t>
            </a:r>
            <a:endParaRPr lang="en-US" sz="2800" dirty="0">
              <a:solidFill>
                <a:srgbClr val="FFFFFF"/>
              </a:solidFill>
            </a:endParaRPr>
          </a:p>
        </p:txBody>
      </p:sp>
    </p:spTree>
    <p:extLst>
      <p:ext uri="{BB962C8B-B14F-4D97-AF65-F5344CB8AC3E}">
        <p14:creationId xmlns:p14="http://schemas.microsoft.com/office/powerpoint/2010/main" val="1692829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41245" y="260648"/>
            <a:ext cx="8819284" cy="785212"/>
          </a:xfrm>
        </p:spPr>
        <p:txBody>
          <a:bodyPr>
            <a:normAutofit/>
          </a:bodyPr>
          <a:lstStyle/>
          <a:p>
            <a:r>
              <a:rPr lang="en-US" altLang="en-US" sz="3600" b="1" dirty="0" smtClean="0"/>
              <a:t>Standards and training</a:t>
            </a:r>
            <a:endParaRPr lang="en-US" altLang="en-US" sz="3600" b="1" dirty="0" smtClean="0">
              <a:solidFill>
                <a:schemeClr val="bg1"/>
              </a:solidFill>
            </a:endParaRPr>
          </a:p>
        </p:txBody>
      </p:sp>
      <p:sp>
        <p:nvSpPr>
          <p:cNvPr id="5" name="AutoShape 5"/>
          <p:cNvSpPr>
            <a:spLocks noChangeArrowheads="1"/>
          </p:cNvSpPr>
          <p:nvPr/>
        </p:nvSpPr>
        <p:spPr bwMode="auto">
          <a:xfrm>
            <a:off x="0" y="1268761"/>
            <a:ext cx="9036496" cy="527791"/>
          </a:xfrm>
          <a:prstGeom prst="roundRect">
            <a:avLst>
              <a:gd name="adj" fmla="val 16667"/>
            </a:avLst>
          </a:prstGeom>
          <a:solidFill>
            <a:schemeClr val="tx2">
              <a:lumMod val="20000"/>
              <a:lumOff val="80000"/>
            </a:schemeClr>
          </a:solidFill>
          <a:ln>
            <a:noFill/>
          </a:ln>
        </p:spPr>
        <p:txBody>
          <a:bodyPr wrap="square" lIns="91418" tIns="45709" rIns="91418" bIns="45709">
            <a:spAutoFit/>
          </a:bodyPr>
          <a:lstStyle/>
          <a:p>
            <a:pPr defTabSz="968629">
              <a:spcBef>
                <a:spcPct val="20000"/>
              </a:spcBef>
              <a:buClr>
                <a:prstClr val="black"/>
              </a:buClr>
              <a:tabLst>
                <a:tab pos="542719" algn="l"/>
              </a:tabLst>
              <a:defRPr/>
            </a:pPr>
            <a:r>
              <a:rPr lang="en-US" sz="2500" dirty="0" smtClean="0">
                <a:solidFill>
                  <a:prstClr val="black"/>
                </a:solidFill>
                <a:latin typeface="Candara"/>
                <a:cs typeface="Candara"/>
              </a:rPr>
              <a:t>Importance of rigorous curricula and trained teachers</a:t>
            </a:r>
            <a:endParaRPr lang="en-US" sz="2500" dirty="0">
              <a:solidFill>
                <a:prstClr val="black"/>
              </a:solidFill>
              <a:latin typeface="Candara"/>
              <a:cs typeface="Candara"/>
            </a:endParaRPr>
          </a:p>
        </p:txBody>
      </p:sp>
      <p:sp>
        <p:nvSpPr>
          <p:cNvPr id="7" name="Rectangle 3"/>
          <p:cNvSpPr txBox="1">
            <a:spLocks noRot="1" noChangeArrowheads="1"/>
          </p:cNvSpPr>
          <p:nvPr/>
        </p:nvSpPr>
        <p:spPr bwMode="auto">
          <a:xfrm>
            <a:off x="0" y="2275239"/>
            <a:ext cx="8442614" cy="452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defTabSz="1019175" rtl="0" eaLnBrk="0" fontAlgn="base" hangingPunct="0">
              <a:spcBef>
                <a:spcPct val="50000"/>
              </a:spcBef>
              <a:spcAft>
                <a:spcPct val="30000"/>
              </a:spcAft>
              <a:buClr>
                <a:schemeClr val="hlink"/>
              </a:buClr>
              <a:buFont typeface="Wingdings" pitchFamily="2" charset="2"/>
              <a:defRPr sz="2800">
                <a:solidFill>
                  <a:srgbClr val="5884C6"/>
                </a:solidFill>
                <a:latin typeface="+mn-lt"/>
                <a:ea typeface="+mn-ea"/>
                <a:cs typeface="+mn-cs"/>
              </a:defRPr>
            </a:lvl1pPr>
            <a:lvl2pPr marL="336550" indent="-222250" algn="l" defTabSz="1019175" rtl="0" eaLnBrk="0" fontAlgn="base" hangingPunct="0">
              <a:spcBef>
                <a:spcPct val="40000"/>
              </a:spcBef>
              <a:spcAft>
                <a:spcPct val="0"/>
              </a:spcAft>
              <a:buClr>
                <a:srgbClr val="5884C6"/>
              </a:buClr>
              <a:buFont typeface="Wingdings" pitchFamily="2" charset="2"/>
              <a:buChar char=""/>
              <a:defRPr sz="2400">
                <a:solidFill>
                  <a:schemeClr val="tx1"/>
                </a:solidFill>
                <a:latin typeface="+mn-lt"/>
              </a:defRPr>
            </a:lvl2pPr>
            <a:lvl3pPr marL="630238" indent="-179388" algn="l" defTabSz="1019175" rtl="0" eaLnBrk="0" fontAlgn="base" hangingPunct="0">
              <a:spcBef>
                <a:spcPct val="20000"/>
              </a:spcBef>
              <a:spcAft>
                <a:spcPct val="0"/>
              </a:spcAft>
              <a:buClr>
                <a:srgbClr val="5884C6"/>
              </a:buClr>
              <a:buChar char="–"/>
              <a:defRPr sz="2000">
                <a:solidFill>
                  <a:schemeClr val="tx1"/>
                </a:solidFill>
                <a:latin typeface="+mn-lt"/>
              </a:defRPr>
            </a:lvl3pPr>
            <a:lvl4pPr marL="1022350" indent="-165100" algn="l" defTabSz="1019175" rtl="0" eaLnBrk="0" fontAlgn="base" hangingPunct="0">
              <a:spcBef>
                <a:spcPct val="20000"/>
              </a:spcBef>
              <a:spcAft>
                <a:spcPct val="0"/>
              </a:spcAft>
              <a:buClr>
                <a:srgbClr val="5884C6"/>
              </a:buClr>
              <a:buFont typeface="Wingdings" pitchFamily="2" charset="2"/>
              <a:buChar char="w"/>
              <a:defRPr>
                <a:solidFill>
                  <a:schemeClr val="tx1"/>
                </a:solidFill>
                <a:latin typeface="+mn-lt"/>
              </a:defRPr>
            </a:lvl4pPr>
            <a:lvl5pPr marL="1316038" indent="-179388" algn="l" defTabSz="1019175" rtl="0" eaLnBrk="0" fontAlgn="base" hangingPunct="0">
              <a:spcBef>
                <a:spcPct val="50000"/>
              </a:spcBef>
              <a:spcAft>
                <a:spcPct val="0"/>
              </a:spcAft>
              <a:buChar char="»"/>
              <a:defRPr sz="1400">
                <a:solidFill>
                  <a:schemeClr val="tx1"/>
                </a:solidFill>
                <a:latin typeface="+mn-lt"/>
              </a:defRPr>
            </a:lvl5pPr>
            <a:lvl6pPr marL="1773238" indent="-179388" algn="l" defTabSz="1019175" rtl="0" eaLnBrk="1" fontAlgn="base" hangingPunct="1">
              <a:spcBef>
                <a:spcPct val="50000"/>
              </a:spcBef>
              <a:spcAft>
                <a:spcPct val="0"/>
              </a:spcAft>
              <a:buChar char="»"/>
              <a:defRPr sz="1400">
                <a:solidFill>
                  <a:schemeClr val="tx1"/>
                </a:solidFill>
                <a:latin typeface="+mn-lt"/>
              </a:defRPr>
            </a:lvl6pPr>
            <a:lvl7pPr marL="2230438" indent="-179388" algn="l" defTabSz="1019175" rtl="0" eaLnBrk="1" fontAlgn="base" hangingPunct="1">
              <a:spcBef>
                <a:spcPct val="50000"/>
              </a:spcBef>
              <a:spcAft>
                <a:spcPct val="0"/>
              </a:spcAft>
              <a:buChar char="»"/>
              <a:defRPr sz="1400">
                <a:solidFill>
                  <a:schemeClr val="tx1"/>
                </a:solidFill>
                <a:latin typeface="+mn-lt"/>
              </a:defRPr>
            </a:lvl7pPr>
            <a:lvl8pPr marL="2687638" indent="-179388" algn="l" defTabSz="1019175" rtl="0" eaLnBrk="1" fontAlgn="base" hangingPunct="1">
              <a:spcBef>
                <a:spcPct val="50000"/>
              </a:spcBef>
              <a:spcAft>
                <a:spcPct val="0"/>
              </a:spcAft>
              <a:buChar char="»"/>
              <a:defRPr sz="1400">
                <a:solidFill>
                  <a:schemeClr val="tx1"/>
                </a:solidFill>
                <a:latin typeface="+mn-lt"/>
              </a:defRPr>
            </a:lvl8pPr>
            <a:lvl9pPr marL="3144838" indent="-179388" algn="l" defTabSz="1019175" rtl="0" eaLnBrk="1" fontAlgn="base" hangingPunct="1">
              <a:spcBef>
                <a:spcPct val="50000"/>
              </a:spcBef>
              <a:spcAft>
                <a:spcPct val="0"/>
              </a:spcAft>
              <a:buChar char="»"/>
              <a:defRPr sz="1400">
                <a:solidFill>
                  <a:schemeClr val="tx1"/>
                </a:solidFill>
                <a:latin typeface="+mn-lt"/>
              </a:defRPr>
            </a:lvl9pPr>
          </a:lstStyle>
          <a:p>
            <a:pPr marL="561236" lvl="3" indent="0">
              <a:spcBef>
                <a:spcPts val="1077"/>
              </a:spcBef>
              <a:spcAft>
                <a:spcPts val="0"/>
              </a:spcAft>
              <a:buClr>
                <a:srgbClr val="1F497D">
                  <a:lumMod val="60000"/>
                  <a:lumOff val="40000"/>
                </a:srgbClr>
              </a:buClr>
              <a:buNone/>
              <a:defRPr/>
            </a:pPr>
            <a:r>
              <a:rPr lang="en-US" sz="2200" kern="0" dirty="0">
                <a:solidFill>
                  <a:prstClr val="black"/>
                </a:solidFill>
                <a:latin typeface="Candara"/>
                <a:cs typeface="Candara"/>
              </a:rPr>
              <a:t>When exposed to rigorous </a:t>
            </a:r>
            <a:r>
              <a:rPr lang="en-US" sz="2200" kern="0" dirty="0" smtClean="0">
                <a:solidFill>
                  <a:prstClr val="black"/>
                </a:solidFill>
                <a:latin typeface="Candara"/>
                <a:cs typeface="Candara"/>
              </a:rPr>
              <a:t>curricula </a:t>
            </a:r>
            <a:r>
              <a:rPr lang="en-US" sz="2200" kern="0" dirty="0">
                <a:solidFill>
                  <a:prstClr val="black"/>
                </a:solidFill>
                <a:latin typeface="Candara"/>
                <a:cs typeface="Candara"/>
              </a:rPr>
              <a:t>and trained teachers, students do well and are less likely to have problems with debt.</a:t>
            </a:r>
          </a:p>
          <a:p>
            <a:pPr marL="1162572" lvl="4" indent="-307682">
              <a:spcBef>
                <a:spcPts val="1077"/>
              </a:spcBef>
              <a:spcAft>
                <a:spcPts val="0"/>
              </a:spcAft>
              <a:buClr>
                <a:srgbClr val="1F497D">
                  <a:lumMod val="60000"/>
                  <a:lumOff val="40000"/>
                </a:srgbClr>
              </a:buClr>
              <a:buFont typeface="Arial" pitchFamily="34" charset="0"/>
              <a:buChar char="•"/>
              <a:defRPr/>
            </a:pPr>
            <a:r>
              <a:rPr lang="en-US" sz="1600" kern="0" dirty="0">
                <a:solidFill>
                  <a:prstClr val="black"/>
                </a:solidFill>
                <a:latin typeface="Candara"/>
                <a:cs typeface="Candara"/>
              </a:rPr>
              <a:t>Brown, Collins, </a:t>
            </a:r>
            <a:r>
              <a:rPr lang="en-US" sz="1600" kern="0" dirty="0" err="1">
                <a:solidFill>
                  <a:prstClr val="black"/>
                </a:solidFill>
                <a:latin typeface="Candara"/>
                <a:cs typeface="Candara"/>
              </a:rPr>
              <a:t>Schmeiser</a:t>
            </a:r>
            <a:r>
              <a:rPr lang="en-US" sz="1600" kern="0" dirty="0">
                <a:solidFill>
                  <a:prstClr val="black"/>
                </a:solidFill>
                <a:latin typeface="Candara"/>
                <a:cs typeface="Candara"/>
              </a:rPr>
              <a:t>, and Urban (2014). </a:t>
            </a:r>
            <a:r>
              <a:rPr lang="en-US" sz="1600" i="1" kern="0" dirty="0">
                <a:solidFill>
                  <a:prstClr val="black"/>
                </a:solidFill>
                <a:latin typeface="Candara"/>
                <a:cs typeface="Candara"/>
              </a:rPr>
              <a:t>State Mandated Financial Education and the Credit Behavior of Young Adults</a:t>
            </a:r>
            <a:r>
              <a:rPr lang="en-US" sz="1600" b="1" i="1" kern="0" dirty="0">
                <a:solidFill>
                  <a:prstClr val="black"/>
                </a:solidFill>
                <a:latin typeface="Candara"/>
                <a:cs typeface="Candara"/>
              </a:rPr>
              <a:t>. </a:t>
            </a:r>
          </a:p>
          <a:p>
            <a:pPr marL="561236" lvl="3" indent="0">
              <a:spcBef>
                <a:spcPts val="1077"/>
              </a:spcBef>
              <a:spcAft>
                <a:spcPts val="0"/>
              </a:spcAft>
              <a:buClr>
                <a:srgbClr val="1F497D">
                  <a:lumMod val="60000"/>
                  <a:lumOff val="40000"/>
                </a:srgbClr>
              </a:buClr>
              <a:buFont typeface="Wingdings" pitchFamily="2" charset="2"/>
              <a:buNone/>
              <a:defRPr/>
            </a:pPr>
            <a:endParaRPr lang="en-US" sz="1600" kern="0" dirty="0">
              <a:solidFill>
                <a:prstClr val="black"/>
              </a:solidFill>
              <a:latin typeface="Candara"/>
              <a:cs typeface="Candara"/>
            </a:endParaRPr>
          </a:p>
          <a:p>
            <a:pPr marL="209396" lvl="2" indent="0">
              <a:spcBef>
                <a:spcPts val="1077"/>
              </a:spcBef>
              <a:spcAft>
                <a:spcPts val="0"/>
              </a:spcAft>
              <a:buClr>
                <a:srgbClr val="1F497D">
                  <a:lumMod val="60000"/>
                  <a:lumOff val="40000"/>
                </a:srgbClr>
              </a:buClr>
              <a:buNone/>
              <a:defRPr/>
            </a:pPr>
            <a:r>
              <a:rPr lang="en-US" sz="2200" kern="0" dirty="0">
                <a:solidFill>
                  <a:prstClr val="black"/>
                </a:solidFill>
                <a:latin typeface="Candara"/>
                <a:cs typeface="Candara"/>
              </a:rPr>
              <a:t> </a:t>
            </a:r>
            <a:r>
              <a:rPr lang="en-US" sz="2200" kern="0" dirty="0" smtClean="0">
                <a:solidFill>
                  <a:prstClr val="black"/>
                </a:solidFill>
                <a:latin typeface="Candara"/>
                <a:cs typeface="Candara"/>
              </a:rPr>
              <a:t>       </a:t>
            </a:r>
            <a:r>
              <a:rPr lang="en-US" sz="2200" kern="0" dirty="0" smtClean="0">
                <a:solidFill>
                  <a:prstClr val="black"/>
                </a:solidFill>
                <a:latin typeface="Candara"/>
                <a:cs typeface="Candara"/>
              </a:rPr>
              <a:t>Confirms </a:t>
            </a:r>
            <a:r>
              <a:rPr lang="en-US" sz="2200" kern="0" dirty="0">
                <a:solidFill>
                  <a:prstClr val="black"/>
                </a:solidFill>
                <a:latin typeface="Candara"/>
                <a:cs typeface="Candara"/>
              </a:rPr>
              <a:t>findings from previous work.</a:t>
            </a:r>
            <a:r>
              <a:rPr lang="en-US" sz="2200" i="1" kern="0" dirty="0">
                <a:solidFill>
                  <a:prstClr val="black"/>
                </a:solidFill>
                <a:latin typeface="Candara"/>
                <a:cs typeface="Candara"/>
              </a:rPr>
              <a:t> </a:t>
            </a:r>
          </a:p>
          <a:p>
            <a:pPr marL="1162572" lvl="4" indent="-307682">
              <a:spcBef>
                <a:spcPts val="1077"/>
              </a:spcBef>
              <a:spcAft>
                <a:spcPts val="0"/>
              </a:spcAft>
              <a:buClr>
                <a:srgbClr val="1F497D">
                  <a:lumMod val="60000"/>
                  <a:lumOff val="40000"/>
                </a:srgbClr>
              </a:buClr>
              <a:buFont typeface="Arial" pitchFamily="34" charset="0"/>
              <a:buChar char="•"/>
              <a:defRPr/>
            </a:pPr>
            <a:r>
              <a:rPr lang="en-US" sz="1600" kern="0" dirty="0">
                <a:solidFill>
                  <a:prstClr val="black"/>
                </a:solidFill>
                <a:latin typeface="Candara"/>
                <a:cs typeface="Candara"/>
              </a:rPr>
              <a:t>Tennyson and Chau (2001) </a:t>
            </a:r>
            <a:r>
              <a:rPr lang="en-US" sz="1600" dirty="0">
                <a:solidFill>
                  <a:prstClr val="black"/>
                </a:solidFill>
                <a:latin typeface="Candara"/>
                <a:cs typeface="Candara"/>
              </a:rPr>
              <a:t>State Curriculum Mandates and Student Knowledge of Personal Finance. </a:t>
            </a:r>
            <a:r>
              <a:rPr lang="en-US" sz="1600" i="1" dirty="0">
                <a:solidFill>
                  <a:prstClr val="black"/>
                </a:solidFill>
                <a:latin typeface="Candara"/>
                <a:cs typeface="Candara"/>
              </a:rPr>
              <a:t>Journal of Consumer Affairs </a:t>
            </a:r>
            <a:r>
              <a:rPr lang="en-US" sz="1600" dirty="0">
                <a:solidFill>
                  <a:prstClr val="black"/>
                </a:solidFill>
                <a:latin typeface="Candara"/>
                <a:cs typeface="Candara"/>
              </a:rPr>
              <a:t>35 (2), 241-262.</a:t>
            </a:r>
            <a:r>
              <a:rPr lang="en-US" sz="1600" kern="0" dirty="0">
                <a:solidFill>
                  <a:prstClr val="black"/>
                </a:solidFill>
                <a:latin typeface="Candara"/>
                <a:cs typeface="Candara"/>
              </a:rPr>
              <a:t> </a:t>
            </a:r>
          </a:p>
          <a:p>
            <a:pPr marL="1162572" lvl="4" indent="-307682">
              <a:spcBef>
                <a:spcPts val="1077"/>
              </a:spcBef>
              <a:spcAft>
                <a:spcPts val="0"/>
              </a:spcAft>
              <a:buClr>
                <a:srgbClr val="1F497D">
                  <a:lumMod val="60000"/>
                  <a:lumOff val="40000"/>
                </a:srgbClr>
              </a:buClr>
              <a:buFont typeface="Arial" pitchFamily="34" charset="0"/>
              <a:buChar char="•"/>
              <a:defRPr/>
            </a:pPr>
            <a:r>
              <a:rPr lang="en-US" sz="1600" dirty="0" err="1">
                <a:solidFill>
                  <a:prstClr val="black"/>
                </a:solidFill>
                <a:latin typeface="Candara"/>
                <a:cs typeface="Candara"/>
              </a:rPr>
              <a:t>Walstad</a:t>
            </a:r>
            <a:r>
              <a:rPr lang="en-US" sz="1600" dirty="0">
                <a:solidFill>
                  <a:prstClr val="black"/>
                </a:solidFill>
                <a:latin typeface="Candara"/>
                <a:cs typeface="Candara"/>
              </a:rPr>
              <a:t>, </a:t>
            </a:r>
            <a:r>
              <a:rPr lang="en-US" sz="1600" dirty="0" err="1">
                <a:solidFill>
                  <a:prstClr val="black"/>
                </a:solidFill>
                <a:latin typeface="Candara"/>
                <a:cs typeface="Candara"/>
              </a:rPr>
              <a:t>Rebeck</a:t>
            </a:r>
            <a:r>
              <a:rPr lang="en-US" sz="1600" dirty="0">
                <a:solidFill>
                  <a:prstClr val="black"/>
                </a:solidFill>
                <a:latin typeface="Candara"/>
                <a:cs typeface="Candara"/>
              </a:rPr>
              <a:t> and MacDonald (2010), The Effects of Financial Education on the Financial Knowledge of High School Students. </a:t>
            </a:r>
            <a:r>
              <a:rPr lang="en-US" sz="1600" i="1" dirty="0">
                <a:solidFill>
                  <a:prstClr val="black"/>
                </a:solidFill>
                <a:latin typeface="Candara"/>
                <a:cs typeface="Candara"/>
              </a:rPr>
              <a:t>Journal of Consumer Affairs</a:t>
            </a:r>
            <a:r>
              <a:rPr lang="en-US" sz="1600" dirty="0">
                <a:solidFill>
                  <a:prstClr val="black"/>
                </a:solidFill>
                <a:latin typeface="Candara"/>
                <a:cs typeface="Candara"/>
              </a:rPr>
              <a:t> 44(2), 336–357.</a:t>
            </a:r>
          </a:p>
          <a:p>
            <a:pPr marL="868918" lvl="3" indent="-307682">
              <a:spcBef>
                <a:spcPts val="1077"/>
              </a:spcBef>
              <a:spcAft>
                <a:spcPts val="0"/>
              </a:spcAft>
              <a:buClr>
                <a:srgbClr val="1F497D">
                  <a:lumMod val="60000"/>
                  <a:lumOff val="40000"/>
                </a:srgbClr>
              </a:buClr>
              <a:buFont typeface="Arial" pitchFamily="34" charset="0"/>
              <a:buChar char="•"/>
              <a:defRPr/>
            </a:pPr>
            <a:endParaRPr lang="en-US" sz="1600" kern="0" dirty="0">
              <a:solidFill>
                <a:prstClr val="black"/>
              </a:solidFill>
              <a:latin typeface="Candara"/>
              <a:cs typeface="Candara"/>
            </a:endParaRPr>
          </a:p>
          <a:p>
            <a:pPr marL="561236" lvl="3" indent="0">
              <a:spcBef>
                <a:spcPts val="538"/>
              </a:spcBef>
              <a:spcAft>
                <a:spcPts val="0"/>
              </a:spcAft>
              <a:buClr>
                <a:srgbClr val="1F497D">
                  <a:lumMod val="60000"/>
                  <a:lumOff val="40000"/>
                </a:srgbClr>
              </a:buClr>
              <a:buFont typeface="Wingdings" pitchFamily="2" charset="2"/>
              <a:buNone/>
              <a:defRPr/>
            </a:pPr>
            <a:endParaRPr lang="en-US" sz="2500" kern="0" dirty="0">
              <a:solidFill>
                <a:prstClr val="black"/>
              </a:solidFill>
              <a:latin typeface="Candara"/>
              <a:cs typeface="Candara"/>
            </a:endParaRPr>
          </a:p>
        </p:txBody>
      </p:sp>
    </p:spTree>
    <p:extLst>
      <p:ext uri="{BB962C8B-B14F-4D97-AF65-F5344CB8AC3E}">
        <p14:creationId xmlns:p14="http://schemas.microsoft.com/office/powerpoint/2010/main" val="2117388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24716" y="332656"/>
            <a:ext cx="8819284" cy="785212"/>
          </a:xfrm>
        </p:spPr>
        <p:txBody>
          <a:bodyPr>
            <a:normAutofit/>
          </a:bodyPr>
          <a:lstStyle/>
          <a:p>
            <a:r>
              <a:rPr lang="en-US" altLang="en-US" sz="3600" b="1" dirty="0" smtClean="0">
                <a:solidFill>
                  <a:schemeClr val="bg1"/>
                </a:solidFill>
              </a:rPr>
              <a:t>Conflicting evidence? Not Anymore</a:t>
            </a:r>
          </a:p>
        </p:txBody>
      </p:sp>
      <p:sp>
        <p:nvSpPr>
          <p:cNvPr id="5" name="AutoShape 5"/>
          <p:cNvSpPr>
            <a:spLocks noChangeArrowheads="1"/>
          </p:cNvSpPr>
          <p:nvPr/>
        </p:nvSpPr>
        <p:spPr bwMode="auto">
          <a:xfrm>
            <a:off x="316057" y="1338546"/>
            <a:ext cx="8537864" cy="527791"/>
          </a:xfrm>
          <a:prstGeom prst="roundRect">
            <a:avLst>
              <a:gd name="adj" fmla="val 16667"/>
            </a:avLst>
          </a:prstGeom>
          <a:solidFill>
            <a:schemeClr val="tx2">
              <a:lumMod val="20000"/>
              <a:lumOff val="80000"/>
            </a:schemeClr>
          </a:solidFill>
          <a:ln>
            <a:noFill/>
          </a:ln>
        </p:spPr>
        <p:txBody>
          <a:bodyPr lIns="91418" tIns="45709" rIns="91418" bIns="45709">
            <a:spAutoFit/>
          </a:bodyPr>
          <a:lstStyle/>
          <a:p>
            <a:pPr defTabSz="968629">
              <a:spcBef>
                <a:spcPct val="20000"/>
              </a:spcBef>
              <a:buClr>
                <a:prstClr val="black"/>
              </a:buClr>
              <a:tabLst>
                <a:tab pos="542719" algn="l"/>
              </a:tabLst>
              <a:defRPr/>
            </a:pPr>
            <a:r>
              <a:rPr lang="en-US" sz="2500" dirty="0">
                <a:solidFill>
                  <a:prstClr val="black"/>
                </a:solidFill>
                <a:latin typeface="Candara"/>
                <a:cs typeface="Candara"/>
              </a:rPr>
              <a:t>Learning from Meta-analyses</a:t>
            </a:r>
          </a:p>
        </p:txBody>
      </p:sp>
      <p:sp>
        <p:nvSpPr>
          <p:cNvPr id="6" name="Rectangle 3"/>
          <p:cNvSpPr txBox="1">
            <a:spLocks noRot="1" noChangeArrowheads="1"/>
          </p:cNvSpPr>
          <p:nvPr/>
        </p:nvSpPr>
        <p:spPr bwMode="auto">
          <a:xfrm>
            <a:off x="251114" y="2370045"/>
            <a:ext cx="8325716" cy="445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defTabSz="1019175" rtl="0" eaLnBrk="0" fontAlgn="base" hangingPunct="0">
              <a:spcBef>
                <a:spcPct val="50000"/>
              </a:spcBef>
              <a:spcAft>
                <a:spcPct val="30000"/>
              </a:spcAft>
              <a:buClr>
                <a:schemeClr val="hlink"/>
              </a:buClr>
              <a:buFont typeface="Wingdings" pitchFamily="2" charset="2"/>
              <a:defRPr sz="2800">
                <a:solidFill>
                  <a:srgbClr val="5884C6"/>
                </a:solidFill>
                <a:latin typeface="+mn-lt"/>
                <a:ea typeface="+mn-ea"/>
                <a:cs typeface="+mn-cs"/>
              </a:defRPr>
            </a:lvl1pPr>
            <a:lvl2pPr marL="336550" indent="-222250" algn="l" defTabSz="1019175" rtl="0" eaLnBrk="0" fontAlgn="base" hangingPunct="0">
              <a:spcBef>
                <a:spcPct val="40000"/>
              </a:spcBef>
              <a:spcAft>
                <a:spcPct val="0"/>
              </a:spcAft>
              <a:buClr>
                <a:srgbClr val="5884C6"/>
              </a:buClr>
              <a:buFont typeface="Wingdings" pitchFamily="2" charset="2"/>
              <a:buChar char=""/>
              <a:defRPr sz="2400">
                <a:solidFill>
                  <a:schemeClr val="tx1"/>
                </a:solidFill>
                <a:latin typeface="+mn-lt"/>
              </a:defRPr>
            </a:lvl2pPr>
            <a:lvl3pPr marL="630238" indent="-179388" algn="l" defTabSz="1019175" rtl="0" eaLnBrk="0" fontAlgn="base" hangingPunct="0">
              <a:spcBef>
                <a:spcPct val="20000"/>
              </a:spcBef>
              <a:spcAft>
                <a:spcPct val="0"/>
              </a:spcAft>
              <a:buClr>
                <a:srgbClr val="5884C6"/>
              </a:buClr>
              <a:buChar char="–"/>
              <a:defRPr sz="2000">
                <a:solidFill>
                  <a:schemeClr val="tx1"/>
                </a:solidFill>
                <a:latin typeface="+mn-lt"/>
              </a:defRPr>
            </a:lvl3pPr>
            <a:lvl4pPr marL="1022350" indent="-165100" algn="l" defTabSz="1019175" rtl="0" eaLnBrk="0" fontAlgn="base" hangingPunct="0">
              <a:spcBef>
                <a:spcPct val="20000"/>
              </a:spcBef>
              <a:spcAft>
                <a:spcPct val="0"/>
              </a:spcAft>
              <a:buClr>
                <a:srgbClr val="5884C6"/>
              </a:buClr>
              <a:buFont typeface="Wingdings" pitchFamily="2" charset="2"/>
              <a:buChar char="w"/>
              <a:defRPr>
                <a:solidFill>
                  <a:schemeClr val="tx1"/>
                </a:solidFill>
                <a:latin typeface="+mn-lt"/>
              </a:defRPr>
            </a:lvl4pPr>
            <a:lvl5pPr marL="1316038" indent="-179388" algn="l" defTabSz="1019175" rtl="0" eaLnBrk="0" fontAlgn="base" hangingPunct="0">
              <a:spcBef>
                <a:spcPct val="50000"/>
              </a:spcBef>
              <a:spcAft>
                <a:spcPct val="0"/>
              </a:spcAft>
              <a:buChar char="»"/>
              <a:defRPr sz="1400">
                <a:solidFill>
                  <a:schemeClr val="tx1"/>
                </a:solidFill>
                <a:latin typeface="+mn-lt"/>
              </a:defRPr>
            </a:lvl5pPr>
            <a:lvl6pPr marL="1773238" indent="-179388" algn="l" defTabSz="1019175" rtl="0" eaLnBrk="1" fontAlgn="base" hangingPunct="1">
              <a:spcBef>
                <a:spcPct val="50000"/>
              </a:spcBef>
              <a:spcAft>
                <a:spcPct val="0"/>
              </a:spcAft>
              <a:buChar char="»"/>
              <a:defRPr sz="1400">
                <a:solidFill>
                  <a:schemeClr val="tx1"/>
                </a:solidFill>
                <a:latin typeface="+mn-lt"/>
              </a:defRPr>
            </a:lvl6pPr>
            <a:lvl7pPr marL="2230438" indent="-179388" algn="l" defTabSz="1019175" rtl="0" eaLnBrk="1" fontAlgn="base" hangingPunct="1">
              <a:spcBef>
                <a:spcPct val="50000"/>
              </a:spcBef>
              <a:spcAft>
                <a:spcPct val="0"/>
              </a:spcAft>
              <a:buChar char="»"/>
              <a:defRPr sz="1400">
                <a:solidFill>
                  <a:schemeClr val="tx1"/>
                </a:solidFill>
                <a:latin typeface="+mn-lt"/>
              </a:defRPr>
            </a:lvl7pPr>
            <a:lvl8pPr marL="2687638" indent="-179388" algn="l" defTabSz="1019175" rtl="0" eaLnBrk="1" fontAlgn="base" hangingPunct="1">
              <a:spcBef>
                <a:spcPct val="50000"/>
              </a:spcBef>
              <a:spcAft>
                <a:spcPct val="0"/>
              </a:spcAft>
              <a:buChar char="»"/>
              <a:defRPr sz="1400">
                <a:solidFill>
                  <a:schemeClr val="tx1"/>
                </a:solidFill>
                <a:latin typeface="+mn-lt"/>
              </a:defRPr>
            </a:lvl8pPr>
            <a:lvl9pPr marL="3144838" indent="-179388" algn="l" defTabSz="1019175" rtl="0" eaLnBrk="1" fontAlgn="base" hangingPunct="1">
              <a:spcBef>
                <a:spcPct val="50000"/>
              </a:spcBef>
              <a:spcAft>
                <a:spcPct val="0"/>
              </a:spcAft>
              <a:buChar char="»"/>
              <a:defRPr sz="1400">
                <a:solidFill>
                  <a:schemeClr val="tx1"/>
                </a:solidFill>
                <a:latin typeface="+mn-lt"/>
              </a:defRPr>
            </a:lvl9pPr>
          </a:lstStyle>
          <a:p>
            <a:pPr marL="619639" lvl="2" indent="-410243">
              <a:spcBef>
                <a:spcPts val="1077"/>
              </a:spcBef>
              <a:spcAft>
                <a:spcPts val="0"/>
              </a:spcAft>
              <a:buClr>
                <a:srgbClr val="1F497D">
                  <a:lumMod val="60000"/>
                  <a:lumOff val="40000"/>
                </a:srgbClr>
              </a:buClr>
              <a:buFont typeface="Wingdings" pitchFamily="2" charset="2"/>
              <a:buChar char="Ø"/>
              <a:defRPr/>
            </a:pPr>
            <a:r>
              <a:rPr lang="en-US" sz="2200" kern="0" dirty="0" err="1">
                <a:solidFill>
                  <a:prstClr val="black"/>
                </a:solidFill>
                <a:latin typeface="Candara"/>
                <a:cs typeface="Candara"/>
              </a:rPr>
              <a:t>Fernandes</a:t>
            </a:r>
            <a:r>
              <a:rPr lang="en-US" sz="2200" kern="0" dirty="0">
                <a:solidFill>
                  <a:prstClr val="black"/>
                </a:solidFill>
                <a:latin typeface="Candara"/>
                <a:cs typeface="Candara"/>
              </a:rPr>
              <a:t>, Lynch and </a:t>
            </a:r>
            <a:r>
              <a:rPr lang="en-US" sz="2200" kern="0" dirty="0" err="1">
                <a:solidFill>
                  <a:prstClr val="black"/>
                </a:solidFill>
                <a:latin typeface="Candara"/>
                <a:cs typeface="Candara"/>
              </a:rPr>
              <a:t>Netemeyer</a:t>
            </a:r>
            <a:r>
              <a:rPr lang="en-US" sz="2200" kern="0" dirty="0">
                <a:solidFill>
                  <a:prstClr val="black"/>
                </a:solidFill>
                <a:latin typeface="Candara"/>
                <a:cs typeface="Candara"/>
              </a:rPr>
              <a:t> (2014). </a:t>
            </a:r>
            <a:r>
              <a:rPr lang="en-US" sz="2200" i="1" kern="0" dirty="0">
                <a:solidFill>
                  <a:prstClr val="black"/>
                </a:solidFill>
                <a:latin typeface="Candara"/>
                <a:cs typeface="Candara"/>
              </a:rPr>
              <a:t>Financial Literacy, Financial Education, and Downstream Financial Behaviors.</a:t>
            </a:r>
            <a:endParaRPr lang="en-US" sz="2200" b="1" i="1" kern="0" dirty="0">
              <a:solidFill>
                <a:prstClr val="black"/>
              </a:solidFill>
              <a:latin typeface="Candara"/>
              <a:cs typeface="Candara"/>
            </a:endParaRPr>
          </a:p>
          <a:p>
            <a:pPr marL="868918" lvl="3" indent="-307682">
              <a:spcBef>
                <a:spcPts val="1077"/>
              </a:spcBef>
              <a:spcAft>
                <a:spcPts val="0"/>
              </a:spcAft>
              <a:buClr>
                <a:srgbClr val="1F497D">
                  <a:lumMod val="60000"/>
                  <a:lumOff val="40000"/>
                </a:srgbClr>
              </a:buClr>
              <a:buFont typeface="Arial" pitchFamily="34" charset="0"/>
              <a:buChar char="•"/>
              <a:defRPr/>
            </a:pPr>
            <a:r>
              <a:rPr lang="en-US" kern="0" dirty="0">
                <a:solidFill>
                  <a:prstClr val="black"/>
                </a:solidFill>
                <a:latin typeface="Candara"/>
                <a:cs typeface="Candara"/>
              </a:rPr>
              <a:t>Interventions to improve financial literacy explain only 0.1% of the variance in financial behaviors</a:t>
            </a:r>
          </a:p>
          <a:p>
            <a:pPr marL="561236" lvl="3" indent="0">
              <a:spcBef>
                <a:spcPts val="1077"/>
              </a:spcBef>
              <a:spcAft>
                <a:spcPts val="0"/>
              </a:spcAft>
              <a:buClr>
                <a:srgbClr val="1F497D">
                  <a:lumMod val="60000"/>
                  <a:lumOff val="40000"/>
                </a:srgbClr>
              </a:buClr>
              <a:buFont typeface="Wingdings" pitchFamily="2" charset="2"/>
              <a:buNone/>
              <a:defRPr/>
            </a:pPr>
            <a:endParaRPr lang="en-US" sz="2200" b="1" kern="0" dirty="0">
              <a:solidFill>
                <a:prstClr val="black"/>
              </a:solidFill>
              <a:latin typeface="Candara"/>
              <a:cs typeface="Candara"/>
            </a:endParaRPr>
          </a:p>
          <a:p>
            <a:pPr marL="619639" lvl="2" indent="-410243">
              <a:spcBef>
                <a:spcPts val="538"/>
              </a:spcBef>
              <a:spcAft>
                <a:spcPts val="0"/>
              </a:spcAft>
              <a:buClr>
                <a:srgbClr val="1F497D">
                  <a:lumMod val="60000"/>
                  <a:lumOff val="40000"/>
                </a:srgbClr>
              </a:buClr>
              <a:buFont typeface="Wingdings" pitchFamily="2" charset="2"/>
              <a:buChar char="Ø"/>
              <a:defRPr/>
            </a:pPr>
            <a:r>
              <a:rPr lang="en-US" sz="2200" kern="0" dirty="0">
                <a:solidFill>
                  <a:prstClr val="black"/>
                </a:solidFill>
                <a:latin typeface="Candara"/>
                <a:cs typeface="Candara"/>
              </a:rPr>
              <a:t>Kaiser and </a:t>
            </a:r>
            <a:r>
              <a:rPr lang="en-US" sz="2200" kern="0" dirty="0" err="1">
                <a:solidFill>
                  <a:prstClr val="black"/>
                </a:solidFill>
                <a:latin typeface="Candara"/>
                <a:cs typeface="Candara"/>
              </a:rPr>
              <a:t>Menkhoff</a:t>
            </a:r>
            <a:r>
              <a:rPr lang="en-US" sz="2200" kern="0" dirty="0">
                <a:solidFill>
                  <a:prstClr val="black"/>
                </a:solidFill>
                <a:latin typeface="Candara"/>
                <a:cs typeface="Candara"/>
              </a:rPr>
              <a:t> (2016). </a:t>
            </a:r>
            <a:r>
              <a:rPr lang="en-US" sz="2200" i="1" kern="0" dirty="0">
                <a:solidFill>
                  <a:prstClr val="black"/>
                </a:solidFill>
                <a:latin typeface="Candara"/>
                <a:cs typeface="Candara"/>
              </a:rPr>
              <a:t>Does Financial Education Impact Financial Behavior, and if So, When? </a:t>
            </a:r>
          </a:p>
          <a:p>
            <a:pPr marL="868918" lvl="3" indent="-307682">
              <a:spcBef>
                <a:spcPts val="538"/>
              </a:spcBef>
              <a:spcAft>
                <a:spcPts val="0"/>
              </a:spcAft>
              <a:buClr>
                <a:srgbClr val="1F497D">
                  <a:lumMod val="60000"/>
                  <a:lumOff val="40000"/>
                </a:srgbClr>
              </a:buClr>
              <a:buFont typeface="Arial" pitchFamily="34" charset="0"/>
              <a:buChar char="•"/>
              <a:defRPr/>
            </a:pPr>
            <a:r>
              <a:rPr lang="en-US" kern="0" dirty="0" smtClean="0">
                <a:solidFill>
                  <a:prstClr val="black"/>
                </a:solidFill>
                <a:latin typeface="Candara"/>
                <a:cs typeface="Candara"/>
              </a:rPr>
              <a:t>Financial education is found to be effective</a:t>
            </a:r>
          </a:p>
          <a:p>
            <a:pPr marL="868918" lvl="3" indent="-307682">
              <a:spcBef>
                <a:spcPts val="538"/>
              </a:spcBef>
              <a:spcAft>
                <a:spcPts val="0"/>
              </a:spcAft>
              <a:buClr>
                <a:srgbClr val="1F497D">
                  <a:lumMod val="60000"/>
                  <a:lumOff val="40000"/>
                </a:srgbClr>
              </a:buClr>
              <a:buFont typeface="Arial" pitchFamily="34" charset="0"/>
              <a:buChar char="•"/>
              <a:defRPr/>
            </a:pPr>
            <a:r>
              <a:rPr lang="en-US" kern="0" dirty="0" smtClean="0">
                <a:solidFill>
                  <a:prstClr val="black"/>
                </a:solidFill>
                <a:latin typeface="Candara"/>
                <a:cs typeface="Candara"/>
              </a:rPr>
              <a:t>Previous meta-analyses did not cover many and recent </a:t>
            </a:r>
            <a:r>
              <a:rPr lang="en-US" kern="0" dirty="0" smtClean="0">
                <a:solidFill>
                  <a:prstClr val="black"/>
                </a:solidFill>
                <a:latin typeface="Candara"/>
                <a:cs typeface="Candara"/>
              </a:rPr>
              <a:t>papers</a:t>
            </a:r>
          </a:p>
          <a:p>
            <a:pPr marL="868918" lvl="3" indent="-307682">
              <a:spcBef>
                <a:spcPts val="538"/>
              </a:spcBef>
              <a:spcAft>
                <a:spcPts val="0"/>
              </a:spcAft>
              <a:buClr>
                <a:srgbClr val="1F497D">
                  <a:lumMod val="60000"/>
                  <a:lumOff val="40000"/>
                </a:srgbClr>
              </a:buClr>
              <a:buFont typeface="Arial" pitchFamily="34" charset="0"/>
              <a:buChar char="•"/>
              <a:defRPr/>
            </a:pPr>
            <a:r>
              <a:rPr lang="en-US" kern="0" dirty="0" smtClean="0">
                <a:solidFill>
                  <a:prstClr val="black"/>
                </a:solidFill>
                <a:latin typeface="Candara"/>
                <a:cs typeface="Candara"/>
              </a:rPr>
              <a:t>Take into consideration heterogeneity in estimates</a:t>
            </a:r>
          </a:p>
          <a:p>
            <a:pPr marL="561236" lvl="3" indent="0">
              <a:spcBef>
                <a:spcPts val="538"/>
              </a:spcBef>
              <a:spcAft>
                <a:spcPts val="0"/>
              </a:spcAft>
              <a:buClr>
                <a:srgbClr val="1F497D">
                  <a:lumMod val="60000"/>
                  <a:lumOff val="40000"/>
                </a:srgbClr>
              </a:buClr>
              <a:buFont typeface="Wingdings" pitchFamily="2" charset="2"/>
              <a:buNone/>
              <a:defRPr/>
            </a:pPr>
            <a:endParaRPr lang="en-US" sz="2200" kern="0" dirty="0" smtClean="0">
              <a:solidFill>
                <a:prstClr val="black"/>
              </a:solidFill>
              <a:latin typeface="Candara"/>
              <a:cs typeface="Candara"/>
            </a:endParaRPr>
          </a:p>
          <a:p>
            <a:pPr marL="868918" lvl="3" indent="-307682">
              <a:spcBef>
                <a:spcPts val="538"/>
              </a:spcBef>
              <a:spcAft>
                <a:spcPts val="0"/>
              </a:spcAft>
              <a:buClr>
                <a:srgbClr val="1F497D">
                  <a:lumMod val="60000"/>
                  <a:lumOff val="40000"/>
                </a:srgbClr>
              </a:buClr>
              <a:buFont typeface="Arial" pitchFamily="34" charset="0"/>
              <a:buChar char="•"/>
              <a:defRPr/>
            </a:pPr>
            <a:endParaRPr lang="en-US" sz="2500" kern="0" dirty="0">
              <a:solidFill>
                <a:prstClr val="black"/>
              </a:solidFill>
            </a:endParaRPr>
          </a:p>
        </p:txBody>
      </p:sp>
    </p:spTree>
    <p:extLst>
      <p:ext uri="{BB962C8B-B14F-4D97-AF65-F5344CB8AC3E}">
        <p14:creationId xmlns:p14="http://schemas.microsoft.com/office/powerpoint/2010/main" val="23302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95536" y="260648"/>
            <a:ext cx="8570684" cy="523208"/>
          </a:xfrm>
          <a:prstGeom prst="rect">
            <a:avLst/>
          </a:prstGeom>
          <a:noFill/>
        </p:spPr>
        <p:txBody>
          <a:bodyPr wrap="square" lIns="91429" tIns="45714" rIns="91429" bIns="45714" rtlCol="0">
            <a:spAutoFit/>
          </a:bodyPr>
          <a:lstStyle/>
          <a:p>
            <a:r>
              <a:rPr lang="en-US" sz="2800" b="1" dirty="0" smtClean="0">
                <a:solidFill>
                  <a:prstClr val="white"/>
                </a:solidFill>
                <a:latin typeface="Candara"/>
                <a:cs typeface="Candara"/>
              </a:rPr>
              <a:t>The Cost of Ignorance (Lusardi and Mitchell,  JEL, 2014)</a:t>
            </a:r>
            <a:endParaRPr lang="pt-BR" sz="2800" b="1" dirty="0">
              <a:solidFill>
                <a:prstClr val="white"/>
              </a:solidFill>
              <a:latin typeface="Candara"/>
              <a:cs typeface="Candara"/>
            </a:endParaRPr>
          </a:p>
        </p:txBody>
      </p:sp>
      <p:sp>
        <p:nvSpPr>
          <p:cNvPr id="4" name="Rectangle 3"/>
          <p:cNvSpPr/>
          <p:nvPr/>
        </p:nvSpPr>
        <p:spPr>
          <a:xfrm>
            <a:off x="323529" y="2276872"/>
            <a:ext cx="7704855" cy="4211922"/>
          </a:xfrm>
          <a:prstGeom prst="rect">
            <a:avLst/>
          </a:prstGeom>
        </p:spPr>
        <p:txBody>
          <a:bodyPr wrap="square" lIns="91429" tIns="45714" rIns="91429" bIns="45714">
            <a:spAutoFit/>
          </a:bodyPr>
          <a:lstStyle/>
          <a:p>
            <a:pPr marL="619350" lvl="2" indent="-410051" defTabSz="456933">
              <a:lnSpc>
                <a:spcPct val="95000"/>
              </a:lnSpc>
              <a:spcBef>
                <a:spcPts val="1077"/>
              </a:spcBef>
              <a:buClr>
                <a:srgbClr val="1F497D">
                  <a:lumMod val="60000"/>
                  <a:lumOff val="40000"/>
                </a:srgbClr>
              </a:buClr>
              <a:buFont typeface="Arial" panose="020B0604020202020204" pitchFamily="34" charset="0"/>
              <a:buChar char="•"/>
              <a:defRPr/>
            </a:pPr>
            <a:r>
              <a:rPr lang="en-US" sz="2400" b="1" dirty="0">
                <a:solidFill>
                  <a:srgbClr val="000000"/>
                </a:solidFill>
                <a:latin typeface="Candara"/>
                <a:cs typeface="Candara"/>
              </a:rPr>
              <a:t>Borrowing behavior</a:t>
            </a:r>
          </a:p>
          <a:p>
            <a:pPr marL="971024" lvl="3" indent="-410051" defTabSz="456933">
              <a:lnSpc>
                <a:spcPct val="95000"/>
              </a:lnSpc>
              <a:spcBef>
                <a:spcPts val="1077"/>
              </a:spcBef>
              <a:buClr>
                <a:srgbClr val="1F497D">
                  <a:lumMod val="60000"/>
                  <a:lumOff val="40000"/>
                </a:srgbClr>
              </a:buClr>
              <a:buFont typeface="Wingdings" pitchFamily="2" charset="2"/>
              <a:buChar char="Ø"/>
              <a:defRPr/>
            </a:pPr>
            <a:r>
              <a:rPr lang="en-US" sz="2400" dirty="0">
                <a:solidFill>
                  <a:srgbClr val="000000"/>
                </a:solidFill>
                <a:latin typeface="Candara"/>
                <a:cs typeface="Candara"/>
              </a:rPr>
              <a:t>Defaults and inability to pay</a:t>
            </a:r>
          </a:p>
          <a:p>
            <a:pPr marL="560974" lvl="3" defTabSz="456933">
              <a:lnSpc>
                <a:spcPct val="95000"/>
              </a:lnSpc>
              <a:spcBef>
                <a:spcPts val="1077"/>
              </a:spcBef>
              <a:buClr>
                <a:srgbClr val="1F497D">
                  <a:lumMod val="60000"/>
                  <a:lumOff val="40000"/>
                </a:srgbClr>
              </a:buClr>
              <a:defRPr/>
            </a:pPr>
            <a:endParaRPr lang="en-US" sz="1200" dirty="0">
              <a:solidFill>
                <a:srgbClr val="000000"/>
              </a:solidFill>
              <a:latin typeface="Candara"/>
              <a:cs typeface="Candara"/>
            </a:endParaRPr>
          </a:p>
          <a:p>
            <a:pPr marL="619350" lvl="2" indent="-410051" defTabSz="456933">
              <a:lnSpc>
                <a:spcPct val="95000"/>
              </a:lnSpc>
              <a:spcBef>
                <a:spcPts val="1077"/>
              </a:spcBef>
              <a:buClr>
                <a:srgbClr val="1F497D">
                  <a:lumMod val="60000"/>
                  <a:lumOff val="40000"/>
                </a:srgbClr>
              </a:buClr>
              <a:buFont typeface="Arial" panose="020B0604020202020204" pitchFamily="34" charset="0"/>
              <a:buChar char="•"/>
              <a:defRPr/>
            </a:pPr>
            <a:r>
              <a:rPr lang="en-US" sz="2400" b="1" dirty="0">
                <a:solidFill>
                  <a:srgbClr val="000000"/>
                </a:solidFill>
                <a:latin typeface="Candara"/>
                <a:cs typeface="Candara"/>
              </a:rPr>
              <a:t>Saving behavior</a:t>
            </a:r>
          </a:p>
          <a:p>
            <a:pPr marL="971024" lvl="3" indent="-410051" defTabSz="456933">
              <a:lnSpc>
                <a:spcPct val="95000"/>
              </a:lnSpc>
              <a:spcBef>
                <a:spcPts val="1077"/>
              </a:spcBef>
              <a:buClr>
                <a:srgbClr val="1F497D">
                  <a:lumMod val="60000"/>
                  <a:lumOff val="40000"/>
                </a:srgbClr>
              </a:buClr>
              <a:buFont typeface="Wingdings" pitchFamily="2" charset="2"/>
              <a:buChar char="Ø"/>
              <a:defRPr/>
            </a:pPr>
            <a:r>
              <a:rPr lang="en-US" sz="2400" dirty="0">
                <a:solidFill>
                  <a:srgbClr val="000000"/>
                </a:solidFill>
                <a:latin typeface="Candara"/>
                <a:cs typeface="Candara"/>
              </a:rPr>
              <a:t>Not saving enough for the short and long term</a:t>
            </a:r>
            <a:endParaRPr lang="en-US" sz="2400" b="1" dirty="0">
              <a:solidFill>
                <a:srgbClr val="000000"/>
              </a:solidFill>
              <a:latin typeface="Candara"/>
              <a:cs typeface="Candara"/>
            </a:endParaRPr>
          </a:p>
          <a:p>
            <a:pPr marL="560974" lvl="3" defTabSz="456933">
              <a:lnSpc>
                <a:spcPct val="95000"/>
              </a:lnSpc>
              <a:spcBef>
                <a:spcPts val="1077"/>
              </a:spcBef>
              <a:buClr>
                <a:srgbClr val="1F497D">
                  <a:lumMod val="60000"/>
                  <a:lumOff val="40000"/>
                </a:srgbClr>
              </a:buClr>
              <a:defRPr/>
            </a:pPr>
            <a:endParaRPr lang="en-US" sz="1200" dirty="0">
              <a:solidFill>
                <a:srgbClr val="000000"/>
              </a:solidFill>
              <a:latin typeface="Candara"/>
              <a:cs typeface="Candara"/>
            </a:endParaRPr>
          </a:p>
          <a:p>
            <a:pPr marL="619350" lvl="2" indent="-410051" defTabSz="456933">
              <a:lnSpc>
                <a:spcPct val="95000"/>
              </a:lnSpc>
              <a:spcBef>
                <a:spcPts val="538"/>
              </a:spcBef>
              <a:buClr>
                <a:srgbClr val="1F497D">
                  <a:lumMod val="60000"/>
                  <a:lumOff val="40000"/>
                </a:srgbClr>
              </a:buClr>
              <a:buFont typeface="Arial" panose="020B0604020202020204" pitchFamily="34" charset="0"/>
              <a:buChar char="•"/>
              <a:defRPr/>
            </a:pPr>
            <a:r>
              <a:rPr lang="en-US" sz="2400" b="1" dirty="0">
                <a:solidFill>
                  <a:srgbClr val="000000"/>
                </a:solidFill>
                <a:latin typeface="Candara"/>
                <a:cs typeface="Candara"/>
              </a:rPr>
              <a:t>Poor investment</a:t>
            </a:r>
          </a:p>
          <a:p>
            <a:pPr marL="971024" lvl="3" indent="-410051" defTabSz="456933">
              <a:lnSpc>
                <a:spcPct val="95000"/>
              </a:lnSpc>
              <a:spcBef>
                <a:spcPts val="538"/>
              </a:spcBef>
              <a:buClr>
                <a:srgbClr val="1F497D">
                  <a:lumMod val="60000"/>
                  <a:lumOff val="40000"/>
                </a:srgbClr>
              </a:buClr>
              <a:buFont typeface="Wingdings" pitchFamily="2" charset="2"/>
              <a:buChar char="Ø"/>
              <a:defRPr/>
            </a:pPr>
            <a:r>
              <a:rPr lang="en-US" sz="2400" dirty="0">
                <a:solidFill>
                  <a:srgbClr val="000000"/>
                </a:solidFill>
                <a:latin typeface="Candara"/>
                <a:cs typeface="Candara"/>
              </a:rPr>
              <a:t>In financial assets, education, entrepreneurship</a:t>
            </a:r>
          </a:p>
          <a:p>
            <a:pPr marL="560974" lvl="3" defTabSz="456933">
              <a:lnSpc>
                <a:spcPct val="95000"/>
              </a:lnSpc>
              <a:spcBef>
                <a:spcPts val="538"/>
              </a:spcBef>
              <a:buClr>
                <a:srgbClr val="1F497D">
                  <a:lumMod val="60000"/>
                  <a:lumOff val="40000"/>
                </a:srgbClr>
              </a:buClr>
              <a:defRPr/>
            </a:pPr>
            <a:endParaRPr lang="en-US" sz="2400" dirty="0">
              <a:solidFill>
                <a:srgbClr val="000000"/>
              </a:solidFill>
              <a:latin typeface="Candara"/>
              <a:cs typeface="Candara"/>
            </a:endParaRPr>
          </a:p>
          <a:p>
            <a:pPr marL="560974" lvl="3" defTabSz="456933">
              <a:lnSpc>
                <a:spcPct val="95000"/>
              </a:lnSpc>
              <a:spcBef>
                <a:spcPts val="538"/>
              </a:spcBef>
              <a:buClr>
                <a:srgbClr val="1F497D">
                  <a:lumMod val="60000"/>
                  <a:lumOff val="40000"/>
                </a:srgbClr>
              </a:buClr>
              <a:defRPr/>
            </a:pPr>
            <a:endParaRPr lang="en-US" sz="2400" b="1" dirty="0">
              <a:solidFill>
                <a:srgbClr val="000000"/>
              </a:solidFill>
              <a:latin typeface="Candara"/>
              <a:cs typeface="Candara"/>
            </a:endParaRPr>
          </a:p>
        </p:txBody>
      </p:sp>
      <p:sp>
        <p:nvSpPr>
          <p:cNvPr id="5" name="AutoShape 5"/>
          <p:cNvSpPr>
            <a:spLocks noChangeArrowheads="1"/>
          </p:cNvSpPr>
          <p:nvPr/>
        </p:nvSpPr>
        <p:spPr bwMode="auto">
          <a:xfrm>
            <a:off x="294040" y="1484784"/>
            <a:ext cx="8526432" cy="594994"/>
          </a:xfrm>
          <a:prstGeom prst="roundRect">
            <a:avLst>
              <a:gd name="adj" fmla="val 30907"/>
            </a:avLst>
          </a:prstGeom>
          <a:solidFill>
            <a:schemeClr val="tx2">
              <a:lumMod val="20000"/>
              <a:lumOff val="80000"/>
            </a:schemeClr>
          </a:solidFill>
          <a:ln>
            <a:noFill/>
          </a:ln>
        </p:spPr>
        <p:txBody>
          <a:bodyPr wrap="square" lIns="91418" tIns="45709" rIns="91418" bIns="45709">
            <a:spAutoFit/>
          </a:bodyPr>
          <a:lstStyle/>
          <a:p>
            <a:pPr defTabSz="968173">
              <a:spcBef>
                <a:spcPct val="20000"/>
              </a:spcBef>
              <a:buClr>
                <a:prstClr val="black"/>
              </a:buClr>
              <a:tabLst>
                <a:tab pos="542466" algn="l"/>
              </a:tabLst>
              <a:defRPr/>
            </a:pPr>
            <a:r>
              <a:rPr lang="en-US" sz="2500" dirty="0">
                <a:solidFill>
                  <a:prstClr val="black"/>
                </a:solidFill>
                <a:latin typeface="Candara"/>
                <a:cs typeface="Candara"/>
              </a:rPr>
              <a:t>Financial Illiteracy </a:t>
            </a:r>
            <a:r>
              <a:rPr lang="en-US" sz="2500" dirty="0" smtClean="0">
                <a:solidFill>
                  <a:prstClr val="black"/>
                </a:solidFill>
                <a:latin typeface="Candara"/>
                <a:cs typeface="Candara"/>
              </a:rPr>
              <a:t>is </a:t>
            </a:r>
            <a:r>
              <a:rPr lang="en-US" sz="2500" dirty="0">
                <a:solidFill>
                  <a:prstClr val="black"/>
                </a:solidFill>
                <a:latin typeface="Candara"/>
                <a:cs typeface="Candara"/>
              </a:rPr>
              <a:t>Expensive</a:t>
            </a:r>
          </a:p>
        </p:txBody>
      </p:sp>
    </p:spTree>
    <p:extLst>
      <p:ext uri="{BB962C8B-B14F-4D97-AF65-F5344CB8AC3E}">
        <p14:creationId xmlns:p14="http://schemas.microsoft.com/office/powerpoint/2010/main" val="384402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94041" y="260648"/>
            <a:ext cx="7632848" cy="600164"/>
          </a:xfrm>
          <a:prstGeom prst="rect">
            <a:avLst/>
          </a:prstGeom>
          <a:noFill/>
        </p:spPr>
        <p:txBody>
          <a:bodyPr wrap="square" lIns="91429" tIns="45714" rIns="91429" bIns="45714" rtlCol="0">
            <a:spAutoFit/>
          </a:bodyPr>
          <a:lstStyle/>
          <a:p>
            <a:r>
              <a:rPr lang="en-US" sz="3300" b="1" dirty="0">
                <a:solidFill>
                  <a:prstClr val="white"/>
                </a:solidFill>
                <a:latin typeface="Candara"/>
                <a:cs typeface="Candara"/>
              </a:rPr>
              <a:t>Implications for Financial Education</a:t>
            </a:r>
            <a:endParaRPr lang="pt-BR" sz="3300" b="1" dirty="0">
              <a:solidFill>
                <a:prstClr val="white"/>
              </a:solidFill>
              <a:latin typeface="Candara"/>
              <a:cs typeface="Candara"/>
            </a:endParaRPr>
          </a:p>
        </p:txBody>
      </p:sp>
      <p:sp>
        <p:nvSpPr>
          <p:cNvPr id="6" name="AutoShape 5"/>
          <p:cNvSpPr>
            <a:spLocks noChangeArrowheads="1"/>
          </p:cNvSpPr>
          <p:nvPr/>
        </p:nvSpPr>
        <p:spPr bwMode="auto">
          <a:xfrm>
            <a:off x="251520" y="1340768"/>
            <a:ext cx="8526432" cy="594994"/>
          </a:xfrm>
          <a:prstGeom prst="roundRect">
            <a:avLst>
              <a:gd name="adj" fmla="val 30907"/>
            </a:avLst>
          </a:prstGeom>
          <a:solidFill>
            <a:schemeClr val="tx2">
              <a:lumMod val="20000"/>
              <a:lumOff val="80000"/>
            </a:schemeClr>
          </a:solidFill>
          <a:ln>
            <a:noFill/>
          </a:ln>
        </p:spPr>
        <p:txBody>
          <a:bodyPr wrap="square" lIns="91418" tIns="45709" rIns="91418" bIns="45709">
            <a:spAutoFit/>
          </a:bodyPr>
          <a:lstStyle/>
          <a:p>
            <a:pPr defTabSz="968173">
              <a:spcBef>
                <a:spcPct val="20000"/>
              </a:spcBef>
              <a:buClr>
                <a:prstClr val="black"/>
              </a:buClr>
              <a:tabLst>
                <a:tab pos="542466" algn="l"/>
              </a:tabLst>
              <a:defRPr/>
            </a:pPr>
            <a:r>
              <a:rPr lang="en-US" sz="2500" dirty="0" smtClean="0">
                <a:solidFill>
                  <a:prstClr val="black"/>
                </a:solidFill>
                <a:latin typeface="Candara"/>
                <a:cs typeface="Candara"/>
              </a:rPr>
              <a:t>The Need for Financial  Education</a:t>
            </a:r>
            <a:endParaRPr lang="en-US" sz="2500" dirty="0">
              <a:solidFill>
                <a:prstClr val="black"/>
              </a:solidFill>
              <a:latin typeface="Candara"/>
              <a:cs typeface="Candara"/>
            </a:endParaRPr>
          </a:p>
        </p:txBody>
      </p:sp>
      <p:sp>
        <p:nvSpPr>
          <p:cNvPr id="10" name="Rectangle 3"/>
          <p:cNvSpPr txBox="1">
            <a:spLocks noRot="1" noChangeArrowheads="1"/>
          </p:cNvSpPr>
          <p:nvPr/>
        </p:nvSpPr>
        <p:spPr>
          <a:xfrm>
            <a:off x="251520" y="2420888"/>
            <a:ext cx="8442614" cy="4032778"/>
          </a:xfrm>
          <a:prstGeom prst="rect">
            <a:avLst/>
          </a:prstGeom>
          <a:ln>
            <a:noFill/>
            <a:miter lim="800000"/>
          </a:ln>
        </p:spPr>
        <p:txBody>
          <a:bodyPr vert="horz" wrap="square" lIns="0" tIns="0" rIns="0" bIns="0" rtlCol="0">
            <a:noAutofit/>
          </a:bodyPr>
          <a:lstStyle>
            <a:lvl1pPr marL="0" indent="0" algn="l" defTabSz="457200" rtl="0" eaLnBrk="1" latinLnBrk="0" hangingPunct="1">
              <a:lnSpc>
                <a:spcPct val="95000"/>
              </a:lnSpc>
              <a:spcBef>
                <a:spcPts val="1200"/>
              </a:spcBef>
              <a:buFont typeface="Arial"/>
              <a:buNone/>
              <a:defRPr lang="en-US" sz="2800" b="1" kern="1200" dirty="0" smtClean="0">
                <a:solidFill>
                  <a:schemeClr val="tx1"/>
                </a:solidFill>
                <a:latin typeface="+mn-lt"/>
                <a:ea typeface="+mn-ea"/>
                <a:cs typeface="+mn-cs"/>
              </a:defRPr>
            </a:lvl1pPr>
            <a:lvl2pPr marL="233363" indent="-233363" algn="l" defTabSz="457200" rtl="0" eaLnBrk="1" latinLnBrk="0" hangingPunct="1">
              <a:lnSpc>
                <a:spcPct val="95000"/>
              </a:lnSpc>
              <a:spcBef>
                <a:spcPts val="1200"/>
              </a:spcBef>
              <a:buFont typeface="Arial" pitchFamily="34" charset="0"/>
              <a:buChar char="•"/>
              <a:defRPr lang="en-US" sz="2800" b="1" kern="1200" dirty="0" smtClean="0">
                <a:solidFill>
                  <a:schemeClr val="tx1"/>
                </a:solidFill>
                <a:latin typeface="+mn-lt"/>
                <a:ea typeface="+mn-ea"/>
                <a:cs typeface="+mn-cs"/>
              </a:defRPr>
            </a:lvl2pPr>
            <a:lvl3pPr marL="630238" indent="-173038" algn="l" defTabSz="457200" rtl="0" eaLnBrk="1" latinLnBrk="0" hangingPunct="1">
              <a:lnSpc>
                <a:spcPct val="95000"/>
              </a:lnSpc>
              <a:spcBef>
                <a:spcPts val="300"/>
              </a:spcBef>
              <a:buFont typeface="Arial"/>
              <a:buChar char="•"/>
              <a:defRPr lang="en-US" sz="2200" b="0" kern="1200" dirty="0" smtClean="0">
                <a:solidFill>
                  <a:schemeClr val="tx1"/>
                </a:solidFill>
                <a:latin typeface="Times New Roman" pitchFamily="18" charset="0"/>
                <a:ea typeface="+mn-ea"/>
                <a:cs typeface="Times New Roman" pitchFamily="18" charset="0"/>
              </a:defRPr>
            </a:lvl3pPr>
            <a:lvl4pPr marL="1025525" indent="-171450" algn="l" defTabSz="457200" rtl="0" eaLnBrk="1" latinLnBrk="0" hangingPunct="1">
              <a:lnSpc>
                <a:spcPct val="95000"/>
              </a:lnSpc>
              <a:spcBef>
                <a:spcPts val="300"/>
              </a:spcBef>
              <a:buFont typeface="Arial" pitchFamily="34" charset="0"/>
              <a:buChar char="•"/>
              <a:defRPr lang="en-US" sz="2000" b="0" kern="1200" dirty="0" smtClean="0">
                <a:solidFill>
                  <a:schemeClr val="tx1"/>
                </a:solidFill>
                <a:latin typeface="Times New Roman" pitchFamily="18" charset="0"/>
                <a:ea typeface="+mn-ea"/>
                <a:cs typeface="Times New Roman" pitchFamily="18" charset="0"/>
              </a:defRPr>
            </a:lvl4pPr>
            <a:lvl5pPr marL="1311275" indent="-163513" algn="l" defTabSz="457200" rtl="0" eaLnBrk="1" latinLnBrk="0" hangingPunct="1">
              <a:lnSpc>
                <a:spcPct val="95000"/>
              </a:lnSpc>
              <a:spcBef>
                <a:spcPts val="300"/>
              </a:spcBef>
              <a:buFont typeface="Arial" pitchFamily="34" charset="0"/>
              <a:buChar char="•"/>
              <a:defRPr lang="en-US" sz="1800" b="0" kern="1200" dirty="0">
                <a:solidFill>
                  <a:schemeClr val="tx1"/>
                </a:solidFill>
                <a:latin typeface="Times New Roman" pitchFamily="18"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90482" lvl="2" indent="-457146">
              <a:spcBef>
                <a:spcPts val="600"/>
              </a:spcBef>
              <a:buClr>
                <a:srgbClr val="1F497D">
                  <a:lumMod val="60000"/>
                  <a:lumOff val="40000"/>
                </a:srgbClr>
              </a:buClr>
              <a:buFont typeface="Arial" panose="020B0604020202020204" pitchFamily="34" charset="0"/>
              <a:buChar char="•"/>
            </a:pPr>
            <a:r>
              <a:rPr sz="2400" b="1" kern="0" dirty="0">
                <a:solidFill>
                  <a:prstClr val="black"/>
                </a:solidFill>
                <a:latin typeface="Candara"/>
                <a:cs typeface="Candara"/>
              </a:rPr>
              <a:t>Need to improve levels of financial literacy</a:t>
            </a:r>
          </a:p>
          <a:p>
            <a:pPr marL="1082548" lvl="3" indent="-457146">
              <a:spcBef>
                <a:spcPts val="600"/>
              </a:spcBef>
              <a:buClr>
                <a:srgbClr val="1F497D">
                  <a:lumMod val="60000"/>
                  <a:lumOff val="40000"/>
                </a:srgbClr>
              </a:buClr>
              <a:buFont typeface="Wingdings" panose="05000000000000000000" pitchFamily="2" charset="2"/>
              <a:buChar char="Ø"/>
            </a:pPr>
            <a:r>
              <a:rPr sz="2400" kern="0" dirty="0">
                <a:solidFill>
                  <a:prstClr val="black"/>
                </a:solidFill>
                <a:latin typeface="Candara"/>
                <a:cs typeface="Candara"/>
              </a:rPr>
              <a:t>Levels of knowledge are critically low globally</a:t>
            </a:r>
            <a:endParaRPr sz="2400" b="1" kern="0" dirty="0">
              <a:solidFill>
                <a:prstClr val="black"/>
              </a:solidFill>
              <a:latin typeface="Candara"/>
              <a:cs typeface="Candara"/>
            </a:endParaRPr>
          </a:p>
          <a:p>
            <a:pPr marL="1082548" lvl="3" indent="-457146">
              <a:spcBef>
                <a:spcPts val="600"/>
              </a:spcBef>
              <a:buClr>
                <a:srgbClr val="1F497D">
                  <a:lumMod val="60000"/>
                  <a:lumOff val="40000"/>
                </a:srgbClr>
              </a:buClr>
              <a:buFont typeface="Wingdings" pitchFamily="2" charset="2"/>
              <a:buChar char="§"/>
            </a:pPr>
            <a:endParaRPr sz="2400" b="1" kern="0" dirty="0">
              <a:solidFill>
                <a:prstClr val="black"/>
              </a:solidFill>
              <a:latin typeface="Candara"/>
              <a:cs typeface="Candara"/>
            </a:endParaRPr>
          </a:p>
          <a:p>
            <a:pPr marL="690482" lvl="2" indent="-457146">
              <a:spcBef>
                <a:spcPts val="600"/>
              </a:spcBef>
              <a:buClr>
                <a:srgbClr val="1F497D">
                  <a:lumMod val="60000"/>
                  <a:lumOff val="40000"/>
                </a:srgbClr>
              </a:buClr>
              <a:buFont typeface="Arial" panose="020B0604020202020204" pitchFamily="34" charset="0"/>
              <a:buChar char="•"/>
            </a:pPr>
            <a:r>
              <a:rPr sz="2400" b="1" kern="0" dirty="0">
                <a:solidFill>
                  <a:prstClr val="black"/>
                </a:solidFill>
                <a:latin typeface="Candara"/>
                <a:cs typeface="Candara"/>
              </a:rPr>
              <a:t>The young have very low financial knowledge</a:t>
            </a:r>
          </a:p>
          <a:p>
            <a:pPr marL="1082548" lvl="3" indent="-457146">
              <a:spcBef>
                <a:spcPts val="600"/>
              </a:spcBef>
              <a:buClr>
                <a:srgbClr val="1F497D">
                  <a:lumMod val="60000"/>
                  <a:lumOff val="40000"/>
                </a:srgbClr>
              </a:buClr>
              <a:buFont typeface="Wingdings" panose="05000000000000000000" pitchFamily="2" charset="2"/>
              <a:buChar char="Ø"/>
            </a:pPr>
            <a:r>
              <a:rPr sz="2400" kern="0" dirty="0">
                <a:solidFill>
                  <a:prstClr val="black"/>
                </a:solidFill>
                <a:latin typeface="Candara"/>
                <a:cs typeface="Candara"/>
              </a:rPr>
              <a:t>Even in countries with advanced financial markets</a:t>
            </a:r>
          </a:p>
          <a:p>
            <a:pPr marL="625402" lvl="3" indent="0">
              <a:spcBef>
                <a:spcPts val="600"/>
              </a:spcBef>
              <a:buClr>
                <a:srgbClr val="1F497D">
                  <a:lumMod val="60000"/>
                  <a:lumOff val="40000"/>
                </a:srgbClr>
              </a:buClr>
              <a:buFont typeface="Arial" pitchFamily="34" charset="0"/>
              <a:buNone/>
            </a:pPr>
            <a:endParaRPr sz="2400" kern="0" dirty="0">
              <a:solidFill>
                <a:prstClr val="black"/>
              </a:solidFill>
              <a:latin typeface="Candara"/>
              <a:cs typeface="Candara"/>
            </a:endParaRPr>
          </a:p>
          <a:p>
            <a:pPr marL="690482" lvl="2" indent="-457146">
              <a:spcBef>
                <a:spcPts val="600"/>
              </a:spcBef>
              <a:buClr>
                <a:srgbClr val="1F497D">
                  <a:lumMod val="60000"/>
                  <a:lumOff val="40000"/>
                </a:srgbClr>
              </a:buClr>
              <a:buFont typeface="Arial" panose="020B0604020202020204" pitchFamily="34" charset="0"/>
              <a:buChar char="•"/>
            </a:pPr>
            <a:r>
              <a:rPr lang="fr-FR" sz="2400" b="1" kern="0" dirty="0">
                <a:solidFill>
                  <a:prstClr val="black"/>
                </a:solidFill>
                <a:latin typeface="Candara"/>
                <a:cs typeface="Candara"/>
              </a:rPr>
              <a:t>It </a:t>
            </a:r>
            <a:r>
              <a:rPr lang="fr-FR" sz="2400" b="1" kern="0" dirty="0" err="1">
                <a:solidFill>
                  <a:prstClr val="black"/>
                </a:solidFill>
                <a:latin typeface="Candara"/>
                <a:cs typeface="Candara"/>
              </a:rPr>
              <a:t>is</a:t>
            </a:r>
            <a:r>
              <a:rPr lang="fr-FR" sz="2400" b="1" kern="0" dirty="0">
                <a:solidFill>
                  <a:prstClr val="black"/>
                </a:solidFill>
                <a:latin typeface="Candara"/>
                <a:cs typeface="Candara"/>
              </a:rPr>
              <a:t> important to </a:t>
            </a:r>
            <a:r>
              <a:rPr lang="fr-FR" sz="2400" b="1" kern="0" dirty="0" err="1">
                <a:solidFill>
                  <a:prstClr val="black"/>
                </a:solidFill>
                <a:latin typeface="Candara"/>
                <a:cs typeface="Candara"/>
              </a:rPr>
              <a:t>provide</a:t>
            </a:r>
            <a:r>
              <a:rPr lang="fr-FR" sz="2400" b="1" kern="0" dirty="0">
                <a:solidFill>
                  <a:prstClr val="black"/>
                </a:solidFill>
                <a:latin typeface="Candara"/>
                <a:cs typeface="Candara"/>
              </a:rPr>
              <a:t> </a:t>
            </a:r>
            <a:r>
              <a:rPr lang="fr-FR" sz="2400" b="1" kern="0" dirty="0" err="1">
                <a:solidFill>
                  <a:prstClr val="black"/>
                </a:solidFill>
                <a:latin typeface="Candara"/>
                <a:cs typeface="Candara"/>
              </a:rPr>
              <a:t>access</a:t>
            </a:r>
            <a:r>
              <a:rPr lang="fr-FR" sz="2400" b="1" kern="0" dirty="0">
                <a:solidFill>
                  <a:prstClr val="black"/>
                </a:solidFill>
                <a:latin typeface="Candara"/>
                <a:cs typeface="Candara"/>
              </a:rPr>
              <a:t> to all </a:t>
            </a:r>
          </a:p>
          <a:p>
            <a:pPr marL="1082548" lvl="3" indent="-457146">
              <a:spcBef>
                <a:spcPts val="600"/>
              </a:spcBef>
              <a:buClr>
                <a:srgbClr val="1F497D">
                  <a:lumMod val="60000"/>
                  <a:lumOff val="40000"/>
                </a:srgbClr>
              </a:buClr>
              <a:buFont typeface="Wingdings" panose="05000000000000000000" pitchFamily="2" charset="2"/>
              <a:buChar char="Ø"/>
            </a:pPr>
            <a:r>
              <a:rPr sz="2400" kern="0" dirty="0">
                <a:solidFill>
                  <a:prstClr val="black"/>
                </a:solidFill>
                <a:latin typeface="Candara"/>
                <a:cs typeface="Candara"/>
              </a:rPr>
              <a:t>Socioeconomic status is a strong determinant of financial literacy</a:t>
            </a:r>
          </a:p>
          <a:p>
            <a:pPr marL="380825" lvl="2" indent="-171430" defTabSz="457146">
              <a:spcBef>
                <a:spcPts val="1077"/>
              </a:spcBef>
              <a:buClr>
                <a:srgbClr val="1F497D">
                  <a:lumMod val="60000"/>
                  <a:lumOff val="40000"/>
                </a:srgbClr>
              </a:buClr>
              <a:buFont typeface="Arial" panose="020B0604020202020204" pitchFamily="34" charset="0"/>
              <a:buChar char="•"/>
              <a:defRPr/>
            </a:pPr>
            <a:endParaRPr sz="700" dirty="0">
              <a:solidFill>
                <a:srgbClr val="000000"/>
              </a:solidFill>
              <a:latin typeface="Candara"/>
              <a:cs typeface="Candara"/>
            </a:endParaRPr>
          </a:p>
          <a:p>
            <a:pPr marL="561236" lvl="3" indent="0" defTabSz="457146">
              <a:spcBef>
                <a:spcPts val="538"/>
              </a:spcBef>
              <a:buClr>
                <a:srgbClr val="E3173E">
                  <a:lumMod val="60000"/>
                  <a:lumOff val="40000"/>
                </a:srgbClr>
              </a:buClr>
              <a:buFont typeface="Arial" pitchFamily="34" charset="0"/>
              <a:buNone/>
              <a:defRPr/>
            </a:pPr>
            <a:endParaRPr sz="2500" dirty="0">
              <a:solidFill>
                <a:srgbClr val="000000"/>
              </a:solidFill>
              <a:latin typeface="Candara"/>
              <a:cs typeface="Candara"/>
            </a:endParaRPr>
          </a:p>
          <a:p>
            <a:pPr marL="561236" lvl="3" indent="0" defTabSz="457146">
              <a:spcBef>
                <a:spcPts val="538"/>
              </a:spcBef>
              <a:buClr>
                <a:srgbClr val="E3173E">
                  <a:lumMod val="60000"/>
                  <a:lumOff val="40000"/>
                </a:srgbClr>
              </a:buClr>
              <a:buFont typeface="Arial" pitchFamily="34" charset="0"/>
              <a:buNone/>
              <a:defRPr/>
            </a:pPr>
            <a:endParaRPr sz="1100" b="1" dirty="0">
              <a:solidFill>
                <a:srgbClr val="000000"/>
              </a:solidFill>
              <a:latin typeface="Candara"/>
              <a:cs typeface="Candara"/>
            </a:endParaRPr>
          </a:p>
        </p:txBody>
      </p:sp>
    </p:spTree>
    <p:extLst>
      <p:ext uri="{BB962C8B-B14F-4D97-AF65-F5344CB8AC3E}">
        <p14:creationId xmlns:p14="http://schemas.microsoft.com/office/powerpoint/2010/main" val="196582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537820" y="260648"/>
            <a:ext cx="8498676" cy="600164"/>
          </a:xfrm>
          <a:prstGeom prst="rect">
            <a:avLst/>
          </a:prstGeom>
          <a:noFill/>
        </p:spPr>
        <p:txBody>
          <a:bodyPr wrap="square" lIns="91429" tIns="45714" rIns="91429" bIns="45714" rtlCol="0">
            <a:spAutoFit/>
          </a:bodyPr>
          <a:lstStyle/>
          <a:p>
            <a:r>
              <a:rPr lang="en-US" sz="3300" b="1" dirty="0">
                <a:solidFill>
                  <a:prstClr val="white"/>
                </a:solidFill>
                <a:latin typeface="Candara"/>
                <a:cs typeface="Candara"/>
              </a:rPr>
              <a:t>Implications for Financial Education (cont’d)</a:t>
            </a:r>
            <a:endParaRPr lang="pt-BR" sz="3300" b="1" dirty="0">
              <a:solidFill>
                <a:prstClr val="white"/>
              </a:solidFill>
              <a:latin typeface="Candara"/>
              <a:cs typeface="Candara"/>
            </a:endParaRPr>
          </a:p>
        </p:txBody>
      </p:sp>
      <p:sp>
        <p:nvSpPr>
          <p:cNvPr id="4" name="Rectangle 3"/>
          <p:cNvSpPr/>
          <p:nvPr/>
        </p:nvSpPr>
        <p:spPr>
          <a:xfrm>
            <a:off x="539553" y="2375283"/>
            <a:ext cx="8136904" cy="3163931"/>
          </a:xfrm>
          <a:prstGeom prst="rect">
            <a:avLst/>
          </a:prstGeom>
        </p:spPr>
        <p:txBody>
          <a:bodyPr wrap="square" lIns="91429" tIns="45714" rIns="91429" bIns="45714">
            <a:spAutoFit/>
          </a:bodyPr>
          <a:lstStyle/>
          <a:p>
            <a:pPr marL="560974" lvl="3" defTabSz="456933">
              <a:lnSpc>
                <a:spcPct val="95000"/>
              </a:lnSpc>
              <a:spcBef>
                <a:spcPts val="1077"/>
              </a:spcBef>
              <a:buClr>
                <a:srgbClr val="1F497D">
                  <a:lumMod val="60000"/>
                  <a:lumOff val="40000"/>
                </a:srgbClr>
              </a:buClr>
              <a:defRPr/>
            </a:pPr>
            <a:endParaRPr lang="en-US" sz="1200" dirty="0">
              <a:solidFill>
                <a:srgbClr val="000000"/>
              </a:solidFill>
              <a:latin typeface="Candara"/>
              <a:cs typeface="Candara"/>
            </a:endParaRPr>
          </a:p>
          <a:p>
            <a:pPr marL="552159" lvl="2" indent="-342860" defTabSz="456933">
              <a:lnSpc>
                <a:spcPct val="95000"/>
              </a:lnSpc>
              <a:spcBef>
                <a:spcPts val="538"/>
              </a:spcBef>
              <a:buClr>
                <a:srgbClr val="1F497D">
                  <a:lumMod val="60000"/>
                  <a:lumOff val="40000"/>
                </a:srgbClr>
              </a:buClr>
              <a:buFont typeface="Wingdings" charset="2"/>
              <a:buChar char="Ø"/>
              <a:defRPr/>
            </a:pPr>
            <a:r>
              <a:rPr lang="en-US" sz="2400" b="1" dirty="0">
                <a:solidFill>
                  <a:srgbClr val="000000"/>
                </a:solidFill>
                <a:latin typeface="Candara"/>
                <a:cs typeface="Candara"/>
              </a:rPr>
              <a:t>We need to start in school</a:t>
            </a:r>
          </a:p>
          <a:p>
            <a:pPr marL="903833" lvl="3" indent="-342860" defTabSz="456933">
              <a:lnSpc>
                <a:spcPct val="95000"/>
              </a:lnSpc>
              <a:spcBef>
                <a:spcPts val="538"/>
              </a:spcBef>
              <a:buClr>
                <a:srgbClr val="1F497D">
                  <a:lumMod val="60000"/>
                  <a:lumOff val="40000"/>
                </a:srgbClr>
              </a:buClr>
              <a:buFont typeface="Arial"/>
              <a:buChar char="•"/>
              <a:defRPr/>
            </a:pPr>
            <a:r>
              <a:rPr lang="en-US" sz="2400" dirty="0">
                <a:solidFill>
                  <a:srgbClr val="000000"/>
                </a:solidFill>
                <a:latin typeface="Candara"/>
                <a:cs typeface="Candara"/>
              </a:rPr>
              <a:t>Widespread financial illiteracy requires robust </a:t>
            </a:r>
            <a:r>
              <a:rPr lang="en-US" sz="2400" dirty="0" smtClean="0">
                <a:solidFill>
                  <a:srgbClr val="000000"/>
                </a:solidFill>
                <a:latin typeface="Candara"/>
                <a:cs typeface="Candara"/>
              </a:rPr>
              <a:t>interventions</a:t>
            </a:r>
          </a:p>
          <a:p>
            <a:pPr marL="619350" lvl="2" indent="-410051" defTabSz="456933">
              <a:lnSpc>
                <a:spcPct val="95000"/>
              </a:lnSpc>
              <a:spcBef>
                <a:spcPts val="1077"/>
              </a:spcBef>
              <a:buClr>
                <a:srgbClr val="1F497D">
                  <a:lumMod val="60000"/>
                  <a:lumOff val="40000"/>
                </a:srgbClr>
              </a:buClr>
              <a:buFont typeface="Wingdings" charset="2"/>
              <a:buChar char="Ø"/>
              <a:defRPr/>
            </a:pPr>
            <a:r>
              <a:rPr lang="en-US" sz="2400" b="1" dirty="0" smtClean="0">
                <a:solidFill>
                  <a:srgbClr val="000000"/>
                </a:solidFill>
                <a:latin typeface="Candara"/>
                <a:cs typeface="Candara"/>
              </a:rPr>
              <a:t>Personal finance in college and beyond</a:t>
            </a:r>
            <a:endParaRPr lang="en-US" sz="2400" b="1" dirty="0">
              <a:solidFill>
                <a:srgbClr val="000000"/>
              </a:solidFill>
              <a:latin typeface="Candara"/>
              <a:cs typeface="Candara"/>
            </a:endParaRPr>
          </a:p>
          <a:p>
            <a:pPr marL="903833" lvl="3" indent="-342860" defTabSz="456933">
              <a:lnSpc>
                <a:spcPct val="95000"/>
              </a:lnSpc>
              <a:spcBef>
                <a:spcPts val="1077"/>
              </a:spcBef>
              <a:buClr>
                <a:srgbClr val="1F497D">
                  <a:lumMod val="60000"/>
                  <a:lumOff val="40000"/>
                </a:srgbClr>
              </a:buClr>
              <a:buFont typeface="Arial"/>
              <a:buChar char="•"/>
              <a:defRPr/>
            </a:pPr>
            <a:r>
              <a:rPr lang="en-US" sz="2400" dirty="0" smtClean="0">
                <a:solidFill>
                  <a:srgbClr val="000000"/>
                </a:solidFill>
                <a:latin typeface="Candara"/>
                <a:cs typeface="Candara"/>
              </a:rPr>
              <a:t>Many consequential financial decisions</a:t>
            </a:r>
            <a:endParaRPr lang="en-US" sz="1200" dirty="0">
              <a:solidFill>
                <a:srgbClr val="000000"/>
              </a:solidFill>
              <a:latin typeface="Candara"/>
              <a:cs typeface="Candara"/>
            </a:endParaRPr>
          </a:p>
          <a:p>
            <a:pPr marL="971024" lvl="3" indent="-410051" defTabSz="456933">
              <a:lnSpc>
                <a:spcPct val="95000"/>
              </a:lnSpc>
              <a:spcBef>
                <a:spcPts val="1077"/>
              </a:spcBef>
              <a:buClr>
                <a:srgbClr val="1F497D">
                  <a:lumMod val="60000"/>
                  <a:lumOff val="40000"/>
                </a:srgbClr>
              </a:buClr>
              <a:buFont typeface="Wingdings" pitchFamily="2" charset="2"/>
              <a:buChar char="Ø"/>
              <a:defRPr/>
            </a:pPr>
            <a:endParaRPr lang="en-US" sz="1200" dirty="0">
              <a:solidFill>
                <a:srgbClr val="000000"/>
              </a:solidFill>
              <a:latin typeface="Candara"/>
              <a:cs typeface="Candara"/>
            </a:endParaRPr>
          </a:p>
          <a:p>
            <a:pPr marL="560973" lvl="3" defTabSz="456933">
              <a:lnSpc>
                <a:spcPct val="95000"/>
              </a:lnSpc>
              <a:spcBef>
                <a:spcPts val="538"/>
              </a:spcBef>
              <a:buClr>
                <a:srgbClr val="1F497D">
                  <a:lumMod val="60000"/>
                  <a:lumOff val="40000"/>
                </a:srgbClr>
              </a:buClr>
              <a:defRPr/>
            </a:pPr>
            <a:endParaRPr lang="en-US" sz="2400" dirty="0">
              <a:solidFill>
                <a:srgbClr val="000000"/>
              </a:solidFill>
              <a:latin typeface="Candara"/>
              <a:cs typeface="Candara"/>
            </a:endParaRPr>
          </a:p>
        </p:txBody>
      </p:sp>
      <p:sp>
        <p:nvSpPr>
          <p:cNvPr id="5" name="AutoShape 5"/>
          <p:cNvSpPr>
            <a:spLocks noChangeArrowheads="1"/>
          </p:cNvSpPr>
          <p:nvPr/>
        </p:nvSpPr>
        <p:spPr bwMode="auto">
          <a:xfrm>
            <a:off x="294040" y="1484784"/>
            <a:ext cx="8526432" cy="594994"/>
          </a:xfrm>
          <a:prstGeom prst="roundRect">
            <a:avLst>
              <a:gd name="adj" fmla="val 30907"/>
            </a:avLst>
          </a:prstGeom>
          <a:solidFill>
            <a:schemeClr val="tx2">
              <a:lumMod val="20000"/>
              <a:lumOff val="80000"/>
            </a:schemeClr>
          </a:solidFill>
          <a:ln>
            <a:noFill/>
          </a:ln>
        </p:spPr>
        <p:txBody>
          <a:bodyPr wrap="square" lIns="91418" tIns="45709" rIns="91418" bIns="45709">
            <a:spAutoFit/>
          </a:bodyPr>
          <a:lstStyle/>
          <a:p>
            <a:pPr defTabSz="968173">
              <a:spcBef>
                <a:spcPct val="20000"/>
              </a:spcBef>
              <a:buClr>
                <a:prstClr val="black"/>
              </a:buClr>
              <a:tabLst>
                <a:tab pos="542466" algn="l"/>
              </a:tabLst>
              <a:defRPr/>
            </a:pPr>
            <a:r>
              <a:rPr lang="en-US" sz="2500" dirty="0" smtClean="0">
                <a:solidFill>
                  <a:prstClr val="black"/>
                </a:solidFill>
                <a:latin typeface="Candara"/>
                <a:cs typeface="Candara"/>
              </a:rPr>
              <a:t>The need for financial education</a:t>
            </a:r>
            <a:endParaRPr lang="en-US" sz="2500" dirty="0">
              <a:solidFill>
                <a:prstClr val="black"/>
              </a:solidFill>
              <a:latin typeface="Candara"/>
              <a:cs typeface="Candara"/>
            </a:endParaRPr>
          </a:p>
        </p:txBody>
      </p:sp>
    </p:spTree>
    <p:extLst>
      <p:ext uri="{BB962C8B-B14F-4D97-AF65-F5344CB8AC3E}">
        <p14:creationId xmlns:p14="http://schemas.microsoft.com/office/powerpoint/2010/main" val="81883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75856" y="2780929"/>
            <a:ext cx="5400600" cy="1200329"/>
          </a:xfrm>
          <a:prstGeom prst="rect">
            <a:avLst/>
          </a:prstGeom>
          <a:noFill/>
        </p:spPr>
        <p:txBody>
          <a:bodyPr wrap="square" lIns="91429" tIns="45714" rIns="91429" bIns="45714" rtlCol="0">
            <a:spAutoFit/>
          </a:bodyPr>
          <a:lstStyle/>
          <a:p>
            <a:pPr algn="ctr"/>
            <a:r>
              <a:rPr lang="pt-BR" sz="4000" b="1" dirty="0">
                <a:solidFill>
                  <a:schemeClr val="bg1"/>
                </a:solidFill>
              </a:rPr>
              <a:t>Título da Palestra</a:t>
            </a:r>
          </a:p>
          <a:p>
            <a:pPr algn="ctr"/>
            <a:r>
              <a:rPr lang="pt-BR" sz="3200" dirty="0">
                <a:solidFill>
                  <a:schemeClr val="bg1"/>
                </a:solidFill>
              </a:rPr>
              <a:t>Nome do palestrante</a:t>
            </a:r>
          </a:p>
        </p:txBody>
      </p:sp>
      <p:sp>
        <p:nvSpPr>
          <p:cNvPr id="3" name="CaixaDeTexto 2"/>
          <p:cNvSpPr txBox="1"/>
          <p:nvPr/>
        </p:nvSpPr>
        <p:spPr>
          <a:xfrm>
            <a:off x="179512" y="262389"/>
            <a:ext cx="8352928" cy="600164"/>
          </a:xfrm>
          <a:prstGeom prst="rect">
            <a:avLst/>
          </a:prstGeom>
          <a:noFill/>
        </p:spPr>
        <p:txBody>
          <a:bodyPr wrap="square" lIns="91429" tIns="45714" rIns="91429" bIns="45714" rtlCol="0">
            <a:spAutoFit/>
          </a:bodyPr>
          <a:lstStyle/>
          <a:p>
            <a:r>
              <a:rPr lang="en-US" sz="3300" dirty="0">
                <a:solidFill>
                  <a:schemeClr val="bg1"/>
                </a:solidFill>
                <a:latin typeface="Candara"/>
                <a:cs typeface="Candara"/>
              </a:rPr>
              <a:t>Looking Forward</a:t>
            </a:r>
            <a:endParaRPr lang="pt-BR" sz="3300" dirty="0">
              <a:solidFill>
                <a:schemeClr val="bg1"/>
              </a:solidFill>
              <a:latin typeface="Candara"/>
              <a:cs typeface="Candara"/>
            </a:endParaRPr>
          </a:p>
        </p:txBody>
      </p:sp>
      <p:sp>
        <p:nvSpPr>
          <p:cNvPr id="5" name="AutoShape 4"/>
          <p:cNvSpPr>
            <a:spLocks noChangeArrowheads="1"/>
          </p:cNvSpPr>
          <p:nvPr/>
        </p:nvSpPr>
        <p:spPr bwMode="auto">
          <a:xfrm>
            <a:off x="251520" y="1124744"/>
            <a:ext cx="8640960" cy="568724"/>
          </a:xfrm>
          <a:prstGeom prst="roundRect">
            <a:avLst>
              <a:gd name="adj" fmla="val 16667"/>
            </a:avLst>
          </a:prstGeom>
          <a:solidFill>
            <a:schemeClr val="tx2">
              <a:lumMod val="20000"/>
              <a:lumOff val="80000"/>
            </a:schemeClr>
          </a:solidFill>
          <a:ln>
            <a:noFill/>
          </a:ln>
          <a:extLst/>
        </p:spPr>
        <p:txBody>
          <a:bodyPr wrap="square" lIns="82352" tIns="41174" rIns="82352" bIns="41174">
            <a:spAutoFit/>
          </a:bodyPr>
          <a:lstStyle>
            <a:lvl1pPr defTabSz="973138" eaLnBrk="0" hangingPunct="0">
              <a:spcBef>
                <a:spcPct val="50000"/>
              </a:spcBef>
              <a:spcAft>
                <a:spcPct val="30000"/>
              </a:spcAft>
              <a:buClr>
                <a:schemeClr val="hlink"/>
              </a:buClr>
              <a:buFont typeface="Wingdings" pitchFamily="2" charset="2"/>
              <a:tabLst>
                <a:tab pos="544513" algn="l"/>
              </a:tabLst>
              <a:defRPr sz="2800">
                <a:solidFill>
                  <a:schemeClr val="accent1"/>
                </a:solidFill>
                <a:latin typeface="Arial" pitchFamily="34" charset="0"/>
              </a:defRPr>
            </a:lvl1pPr>
            <a:lvl2pPr marL="742950" indent="-285750" defTabSz="973138" eaLnBrk="0" hangingPunct="0">
              <a:spcBef>
                <a:spcPct val="40000"/>
              </a:spcBef>
              <a:buClr>
                <a:schemeClr val="hlink"/>
              </a:buClr>
              <a:buFont typeface="Wingdings" pitchFamily="2" charset="2"/>
              <a:buChar char=""/>
              <a:tabLst>
                <a:tab pos="544513" algn="l"/>
              </a:tabLst>
              <a:defRPr sz="2400">
                <a:solidFill>
                  <a:schemeClr val="tx1"/>
                </a:solidFill>
                <a:latin typeface="Arial" pitchFamily="34" charset="0"/>
              </a:defRPr>
            </a:lvl2pPr>
            <a:lvl3pPr marL="1143000" indent="-228600" defTabSz="973138" eaLnBrk="0" hangingPunct="0">
              <a:spcBef>
                <a:spcPct val="20000"/>
              </a:spcBef>
              <a:buClr>
                <a:schemeClr val="hlink"/>
              </a:buClr>
              <a:buChar char="–"/>
              <a:tabLst>
                <a:tab pos="544513" algn="l"/>
              </a:tabLst>
              <a:defRPr sz="2000">
                <a:solidFill>
                  <a:schemeClr val="tx1"/>
                </a:solidFill>
                <a:latin typeface="Arial" pitchFamily="34" charset="0"/>
              </a:defRPr>
            </a:lvl3pPr>
            <a:lvl4pPr marL="1600200" indent="-228600" defTabSz="973138" eaLnBrk="0" hangingPunct="0">
              <a:spcBef>
                <a:spcPct val="20000"/>
              </a:spcBef>
              <a:buClr>
                <a:schemeClr val="hlink"/>
              </a:buClr>
              <a:buFont typeface="Wingdings" pitchFamily="2" charset="2"/>
              <a:buChar char="w"/>
              <a:tabLst>
                <a:tab pos="544513" algn="l"/>
              </a:tabLst>
              <a:defRPr>
                <a:solidFill>
                  <a:schemeClr val="tx1"/>
                </a:solidFill>
                <a:latin typeface="Arial" pitchFamily="34" charset="0"/>
              </a:defRPr>
            </a:lvl4pPr>
            <a:lvl5pPr marL="2057400" indent="-228600" defTabSz="973138" eaLnBrk="0" hangingPunct="0">
              <a:spcBef>
                <a:spcPct val="50000"/>
              </a:spcBef>
              <a:buChar char="»"/>
              <a:tabLst>
                <a:tab pos="544513" algn="l"/>
              </a:tabLst>
              <a:defRPr sz="1400">
                <a:solidFill>
                  <a:schemeClr val="tx1"/>
                </a:solidFill>
                <a:latin typeface="Arial" pitchFamily="34" charset="0"/>
              </a:defRPr>
            </a:lvl5pPr>
            <a:lvl6pPr marL="2514600" indent="-228600" defTabSz="973138" eaLnBrk="0" fontAlgn="base" hangingPunct="0">
              <a:spcBef>
                <a:spcPct val="50000"/>
              </a:spcBef>
              <a:spcAft>
                <a:spcPct val="0"/>
              </a:spcAft>
              <a:buChar char="»"/>
              <a:tabLst>
                <a:tab pos="544513" algn="l"/>
              </a:tabLst>
              <a:defRPr sz="1400">
                <a:solidFill>
                  <a:schemeClr val="tx1"/>
                </a:solidFill>
                <a:latin typeface="Arial" pitchFamily="34" charset="0"/>
              </a:defRPr>
            </a:lvl6pPr>
            <a:lvl7pPr marL="2971800" indent="-228600" defTabSz="973138" eaLnBrk="0" fontAlgn="base" hangingPunct="0">
              <a:spcBef>
                <a:spcPct val="50000"/>
              </a:spcBef>
              <a:spcAft>
                <a:spcPct val="0"/>
              </a:spcAft>
              <a:buChar char="»"/>
              <a:tabLst>
                <a:tab pos="544513" algn="l"/>
              </a:tabLst>
              <a:defRPr sz="1400">
                <a:solidFill>
                  <a:schemeClr val="tx1"/>
                </a:solidFill>
                <a:latin typeface="Arial" pitchFamily="34" charset="0"/>
              </a:defRPr>
            </a:lvl7pPr>
            <a:lvl8pPr marL="3429000" indent="-228600" defTabSz="973138" eaLnBrk="0" fontAlgn="base" hangingPunct="0">
              <a:spcBef>
                <a:spcPct val="50000"/>
              </a:spcBef>
              <a:spcAft>
                <a:spcPct val="0"/>
              </a:spcAft>
              <a:buChar char="»"/>
              <a:tabLst>
                <a:tab pos="544513" algn="l"/>
              </a:tabLst>
              <a:defRPr sz="1400">
                <a:solidFill>
                  <a:schemeClr val="tx1"/>
                </a:solidFill>
                <a:latin typeface="Arial" pitchFamily="34" charset="0"/>
              </a:defRPr>
            </a:lvl8pPr>
            <a:lvl9pPr marL="3886200" indent="-228600" defTabSz="973138" eaLnBrk="0" fontAlgn="base" hangingPunct="0">
              <a:spcBef>
                <a:spcPct val="50000"/>
              </a:spcBef>
              <a:spcAft>
                <a:spcPct val="0"/>
              </a:spcAft>
              <a:buChar char="»"/>
              <a:tabLst>
                <a:tab pos="544513" algn="l"/>
              </a:tabLst>
              <a:defRPr sz="1400">
                <a:solidFill>
                  <a:schemeClr val="tx1"/>
                </a:solidFill>
                <a:latin typeface="Arial" pitchFamily="34" charset="0"/>
              </a:defRPr>
            </a:lvl9pPr>
          </a:lstStyle>
          <a:p>
            <a:pPr>
              <a:spcBef>
                <a:spcPct val="0"/>
              </a:spcBef>
              <a:spcAft>
                <a:spcPct val="0"/>
              </a:spcAft>
              <a:buClrTx/>
              <a:buFontTx/>
              <a:buNone/>
            </a:pPr>
            <a:r>
              <a:rPr lang="en-US" altLang="en-US" dirty="0" smtClean="0">
                <a:solidFill>
                  <a:srgbClr val="000000"/>
                </a:solidFill>
                <a:latin typeface="Candara"/>
                <a:cs typeface="Candara"/>
              </a:rPr>
              <a:t>Increases in Life </a:t>
            </a:r>
            <a:r>
              <a:rPr lang="en-US" altLang="en-US" dirty="0">
                <a:solidFill>
                  <a:srgbClr val="000000"/>
                </a:solidFill>
                <a:latin typeface="Candara"/>
                <a:cs typeface="Candara"/>
              </a:rPr>
              <a:t>E</a:t>
            </a:r>
            <a:r>
              <a:rPr lang="en-US" altLang="en-US" dirty="0" smtClean="0">
                <a:solidFill>
                  <a:srgbClr val="000000"/>
                </a:solidFill>
                <a:latin typeface="Candara"/>
                <a:cs typeface="Candara"/>
              </a:rPr>
              <a:t>xpectancy </a:t>
            </a:r>
            <a:r>
              <a:rPr lang="en-US" altLang="en-US" dirty="0">
                <a:solidFill>
                  <a:srgbClr val="000000"/>
                </a:solidFill>
                <a:latin typeface="Candara"/>
                <a:cs typeface="Candara"/>
              </a:rPr>
              <a:t>C</a:t>
            </a:r>
            <a:r>
              <a:rPr lang="en-US" altLang="en-US" dirty="0" smtClean="0">
                <a:solidFill>
                  <a:srgbClr val="000000"/>
                </a:solidFill>
                <a:latin typeface="Candara"/>
                <a:cs typeface="Candara"/>
              </a:rPr>
              <a:t>hanges </a:t>
            </a:r>
            <a:r>
              <a:rPr lang="en-US" altLang="en-US" dirty="0">
                <a:solidFill>
                  <a:srgbClr val="000000"/>
                </a:solidFill>
                <a:latin typeface="Candara"/>
                <a:cs typeface="Candara"/>
              </a:rPr>
              <a:t>E</a:t>
            </a:r>
            <a:r>
              <a:rPr lang="en-US" altLang="en-US" dirty="0" smtClean="0">
                <a:solidFill>
                  <a:srgbClr val="000000"/>
                </a:solidFill>
                <a:latin typeface="Candara"/>
                <a:cs typeface="Candara"/>
              </a:rPr>
              <a:t>verything</a:t>
            </a:r>
            <a:endParaRPr lang="nl-NL" altLang="en-US" dirty="0">
              <a:solidFill>
                <a:srgbClr val="000000"/>
              </a:solidFill>
              <a:latin typeface="Candara"/>
              <a:cs typeface="Candara"/>
            </a:endParaRPr>
          </a:p>
        </p:txBody>
      </p:sp>
      <p:graphicFrame>
        <p:nvGraphicFramePr>
          <p:cNvPr id="7" name="Content Placeholder 4"/>
          <p:cNvGraphicFramePr>
            <a:graphicFrameLocks/>
          </p:cNvGraphicFramePr>
          <p:nvPr>
            <p:extLst>
              <p:ext uri="{D42A27DB-BD31-4B8C-83A1-F6EECF244321}">
                <p14:modId xmlns:p14="http://schemas.microsoft.com/office/powerpoint/2010/main" val="1253896604"/>
              </p:ext>
            </p:extLst>
          </p:nvPr>
        </p:nvGraphicFramePr>
        <p:xfrm>
          <a:off x="539553" y="1844825"/>
          <a:ext cx="8015465" cy="3528811"/>
        </p:xfrm>
        <a:graphic>
          <a:graphicData uri="http://schemas.openxmlformats.org/drawingml/2006/chart">
            <c:chart xmlns:c="http://schemas.openxmlformats.org/drawingml/2006/chart" xmlns:r="http://schemas.openxmlformats.org/officeDocument/2006/relationships" r:id="rId2"/>
          </a:graphicData>
        </a:graphic>
      </p:graphicFrame>
      <p:sp>
        <p:nvSpPr>
          <p:cNvPr id="8" name="Rettangolo 5"/>
          <p:cNvSpPr/>
          <p:nvPr/>
        </p:nvSpPr>
        <p:spPr>
          <a:xfrm>
            <a:off x="395537" y="5557794"/>
            <a:ext cx="7128792" cy="923318"/>
          </a:xfrm>
          <a:prstGeom prst="rect">
            <a:avLst/>
          </a:prstGeom>
        </p:spPr>
        <p:txBody>
          <a:bodyPr wrap="square" lIns="91429" tIns="45714" rIns="91429" bIns="45714">
            <a:spAutoFit/>
          </a:bodyPr>
          <a:lstStyle/>
          <a:p>
            <a:pPr marL="307538" indent="-307538">
              <a:buClr>
                <a:schemeClr val="tx2">
                  <a:lumMod val="60000"/>
                  <a:lumOff val="40000"/>
                </a:schemeClr>
              </a:buClr>
              <a:buFont typeface="Arial" panose="020B0604020202020204" pitchFamily="34" charset="0"/>
              <a:buChar char="•"/>
            </a:pPr>
            <a:r>
              <a:rPr lang="en-GB" b="1" dirty="0" smtClean="0">
                <a:solidFill>
                  <a:srgbClr val="000000"/>
                </a:solidFill>
                <a:latin typeface="Candara"/>
                <a:cs typeface="Candara"/>
              </a:rPr>
              <a:t>Life expectancy is high, and has continued to grow globally.</a:t>
            </a:r>
          </a:p>
          <a:p>
            <a:pPr marL="307538" indent="-307538">
              <a:buClr>
                <a:schemeClr val="tx2">
                  <a:lumMod val="60000"/>
                  <a:lumOff val="40000"/>
                </a:schemeClr>
              </a:buClr>
              <a:buFont typeface="Arial" panose="020B0604020202020204" pitchFamily="34" charset="0"/>
              <a:buChar char="•"/>
            </a:pPr>
            <a:r>
              <a:rPr lang="en-GB" b="1" dirty="0" smtClean="0">
                <a:solidFill>
                  <a:srgbClr val="000000"/>
                </a:solidFill>
                <a:latin typeface="Candara"/>
                <a:cs typeface="Candara"/>
              </a:rPr>
              <a:t>Young people will confront a different economic system and require new </a:t>
            </a:r>
            <a:r>
              <a:rPr lang="en-GB" b="1" dirty="0" smtClean="0">
                <a:solidFill>
                  <a:srgbClr val="000000"/>
                </a:solidFill>
                <a:latin typeface="Candara"/>
                <a:cs typeface="Candara"/>
              </a:rPr>
              <a:t>skills.</a:t>
            </a:r>
            <a:endParaRPr lang="en-GB" b="1" dirty="0">
              <a:solidFill>
                <a:srgbClr val="000000"/>
              </a:solidFill>
              <a:latin typeface="Candara"/>
              <a:cs typeface="Candara"/>
            </a:endParaRPr>
          </a:p>
        </p:txBody>
      </p:sp>
    </p:spTree>
    <p:extLst>
      <p:ext uri="{BB962C8B-B14F-4D97-AF65-F5344CB8AC3E}">
        <p14:creationId xmlns:p14="http://schemas.microsoft.com/office/powerpoint/2010/main" val="26516478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417" y="260648"/>
            <a:ext cx="8819284" cy="785212"/>
          </a:xfrm>
        </p:spPr>
        <p:txBody>
          <a:bodyPr>
            <a:normAutofit/>
          </a:bodyPr>
          <a:lstStyle/>
          <a:p>
            <a:r>
              <a:rPr lang="en-US" altLang="en-US" sz="3600" b="1" dirty="0" smtClean="0">
                <a:solidFill>
                  <a:schemeClr val="bg1"/>
                </a:solidFill>
              </a:rPr>
              <a:t>Financial Education in School</a:t>
            </a:r>
          </a:p>
        </p:txBody>
      </p:sp>
      <p:sp>
        <p:nvSpPr>
          <p:cNvPr id="142339" name="Rectangle 3"/>
          <p:cNvSpPr>
            <a:spLocks noGrp="1" noChangeArrowheads="1"/>
          </p:cNvSpPr>
          <p:nvPr>
            <p:ph idx="1"/>
          </p:nvPr>
        </p:nvSpPr>
        <p:spPr>
          <a:xfrm>
            <a:off x="179513" y="2521324"/>
            <a:ext cx="8442581" cy="2935738"/>
          </a:xfrm>
        </p:spPr>
        <p:txBody>
          <a:bodyPr/>
          <a:lstStyle/>
          <a:p>
            <a:pPr lvl="1" algn="just">
              <a:lnSpc>
                <a:spcPct val="90000"/>
              </a:lnSpc>
              <a:buFont typeface="Wingdings" pitchFamily="2" charset="2"/>
              <a:buChar char="Ø"/>
              <a:defRPr/>
            </a:pPr>
            <a:r>
              <a:rPr lang="en-US" sz="2900" dirty="0"/>
              <a:t> Need to train the teachers</a:t>
            </a:r>
          </a:p>
          <a:p>
            <a:pPr lvl="1" algn="just">
              <a:lnSpc>
                <a:spcPct val="90000"/>
              </a:lnSpc>
              <a:buFont typeface="Wingdings" pitchFamily="2" charset="2"/>
              <a:buChar char="Ø"/>
              <a:defRPr/>
            </a:pPr>
            <a:r>
              <a:rPr lang="en-US" sz="2900" dirty="0"/>
              <a:t> Rigorous curriculum</a:t>
            </a:r>
          </a:p>
          <a:p>
            <a:pPr lvl="1" algn="just">
              <a:lnSpc>
                <a:spcPct val="90000"/>
              </a:lnSpc>
              <a:buFont typeface="Wingdings" pitchFamily="2" charset="2"/>
              <a:buChar char="Ø"/>
              <a:defRPr/>
            </a:pPr>
            <a:r>
              <a:rPr lang="en-US" sz="2900" dirty="0"/>
              <a:t> </a:t>
            </a:r>
            <a:r>
              <a:rPr lang="en-US" sz="2900" dirty="0" smtClean="0"/>
              <a:t>Shift </a:t>
            </a:r>
            <a:r>
              <a:rPr lang="en-US" sz="2900" dirty="0"/>
              <a:t>the focus from </a:t>
            </a:r>
            <a:r>
              <a:rPr lang="en-US" sz="2900" i="1" dirty="0"/>
              <a:t>“Is it effective?” </a:t>
            </a:r>
            <a:r>
              <a:rPr lang="en-US" sz="2900" dirty="0"/>
              <a:t>to </a:t>
            </a:r>
            <a:r>
              <a:rPr lang="en-US" sz="2900" i="1" dirty="0"/>
              <a:t>“How do we make </a:t>
            </a:r>
            <a:r>
              <a:rPr lang="en-US" sz="2900" i="1" dirty="0" smtClean="0"/>
              <a:t>effective?”</a:t>
            </a:r>
            <a:endParaRPr lang="en-US" sz="2900" dirty="0"/>
          </a:p>
          <a:p>
            <a:pPr lvl="1">
              <a:lnSpc>
                <a:spcPct val="90000"/>
              </a:lnSpc>
              <a:buFont typeface="Wingdings" pitchFamily="2" charset="2"/>
              <a:buChar char="Ø"/>
              <a:defRPr/>
            </a:pPr>
            <a:r>
              <a:rPr lang="en-US" sz="2900" dirty="0"/>
              <a:t> Start early</a:t>
            </a:r>
          </a:p>
        </p:txBody>
      </p:sp>
      <p:sp>
        <p:nvSpPr>
          <p:cNvPr id="13316" name="AutoShape 4"/>
          <p:cNvSpPr>
            <a:spLocks noChangeArrowheads="1"/>
          </p:cNvSpPr>
          <p:nvPr/>
        </p:nvSpPr>
        <p:spPr bwMode="auto">
          <a:xfrm>
            <a:off x="324716" y="1626254"/>
            <a:ext cx="8201602" cy="585804"/>
          </a:xfrm>
          <a:prstGeom prst="roundRect">
            <a:avLst>
              <a:gd name="adj" fmla="val 16667"/>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lIns="82388" tIns="41193" rIns="82388" bIns="41193">
            <a:spAutoFit/>
          </a:bodyPr>
          <a:lstStyle>
            <a:lvl1pPr defTabSz="973138" eaLnBrk="0" hangingPunct="0">
              <a:tabLst>
                <a:tab pos="544513" algn="l"/>
              </a:tabLst>
              <a:defRPr sz="2400" b="1">
                <a:solidFill>
                  <a:schemeClr val="bg1"/>
                </a:solidFill>
                <a:latin typeface="Arial" pitchFamily="34" charset="0"/>
              </a:defRPr>
            </a:lvl1pPr>
            <a:lvl2pPr marL="742950" indent="-285750" defTabSz="973138" eaLnBrk="0" hangingPunct="0">
              <a:tabLst>
                <a:tab pos="544513" algn="l"/>
              </a:tabLst>
              <a:defRPr sz="2400" b="1">
                <a:solidFill>
                  <a:schemeClr val="bg1"/>
                </a:solidFill>
                <a:latin typeface="Arial" pitchFamily="34" charset="0"/>
              </a:defRPr>
            </a:lvl2pPr>
            <a:lvl3pPr marL="1143000" indent="-228600" defTabSz="973138" eaLnBrk="0" hangingPunct="0">
              <a:tabLst>
                <a:tab pos="544513" algn="l"/>
              </a:tabLst>
              <a:defRPr sz="2400" b="1">
                <a:solidFill>
                  <a:schemeClr val="bg1"/>
                </a:solidFill>
                <a:latin typeface="Arial" pitchFamily="34" charset="0"/>
              </a:defRPr>
            </a:lvl3pPr>
            <a:lvl4pPr marL="1600200" indent="-228600" defTabSz="973138" eaLnBrk="0" hangingPunct="0">
              <a:tabLst>
                <a:tab pos="544513" algn="l"/>
              </a:tabLst>
              <a:defRPr sz="2400" b="1">
                <a:solidFill>
                  <a:schemeClr val="bg1"/>
                </a:solidFill>
                <a:latin typeface="Arial" pitchFamily="34" charset="0"/>
              </a:defRPr>
            </a:lvl4pPr>
            <a:lvl5pPr marL="2057400" indent="-228600" defTabSz="973138" eaLnBrk="0" hangingPunct="0">
              <a:tabLst>
                <a:tab pos="544513" algn="l"/>
              </a:tabLst>
              <a:defRPr sz="2400" b="1">
                <a:solidFill>
                  <a:schemeClr val="bg1"/>
                </a:solidFill>
                <a:latin typeface="Arial" pitchFamily="34" charset="0"/>
              </a:defRPr>
            </a:lvl5pPr>
            <a:lvl6pPr marL="2514600" indent="-228600" defTabSz="973138" eaLnBrk="0" fontAlgn="base" hangingPunct="0">
              <a:spcBef>
                <a:spcPct val="0"/>
              </a:spcBef>
              <a:spcAft>
                <a:spcPct val="0"/>
              </a:spcAft>
              <a:tabLst>
                <a:tab pos="544513" algn="l"/>
              </a:tabLst>
              <a:defRPr sz="2400" b="1">
                <a:solidFill>
                  <a:schemeClr val="bg1"/>
                </a:solidFill>
                <a:latin typeface="Arial" pitchFamily="34" charset="0"/>
              </a:defRPr>
            </a:lvl6pPr>
            <a:lvl7pPr marL="2971800" indent="-228600" defTabSz="973138" eaLnBrk="0" fontAlgn="base" hangingPunct="0">
              <a:spcBef>
                <a:spcPct val="0"/>
              </a:spcBef>
              <a:spcAft>
                <a:spcPct val="0"/>
              </a:spcAft>
              <a:tabLst>
                <a:tab pos="544513" algn="l"/>
              </a:tabLst>
              <a:defRPr sz="2400" b="1">
                <a:solidFill>
                  <a:schemeClr val="bg1"/>
                </a:solidFill>
                <a:latin typeface="Arial" pitchFamily="34" charset="0"/>
              </a:defRPr>
            </a:lvl7pPr>
            <a:lvl8pPr marL="3429000" indent="-228600" defTabSz="973138" eaLnBrk="0" fontAlgn="base" hangingPunct="0">
              <a:spcBef>
                <a:spcPct val="0"/>
              </a:spcBef>
              <a:spcAft>
                <a:spcPct val="0"/>
              </a:spcAft>
              <a:tabLst>
                <a:tab pos="544513" algn="l"/>
              </a:tabLst>
              <a:defRPr sz="2400" b="1">
                <a:solidFill>
                  <a:schemeClr val="bg1"/>
                </a:solidFill>
                <a:latin typeface="Arial" pitchFamily="34" charset="0"/>
              </a:defRPr>
            </a:lvl8pPr>
            <a:lvl9pPr marL="3886200" indent="-228600" defTabSz="973138" eaLnBrk="0" fontAlgn="base" hangingPunct="0">
              <a:spcBef>
                <a:spcPct val="0"/>
              </a:spcBef>
              <a:spcAft>
                <a:spcPct val="0"/>
              </a:spcAft>
              <a:tabLst>
                <a:tab pos="544513" algn="l"/>
              </a:tabLst>
              <a:defRPr sz="2400" b="1">
                <a:solidFill>
                  <a:schemeClr val="bg1"/>
                </a:solidFill>
                <a:latin typeface="Arial" pitchFamily="34" charset="0"/>
              </a:defRPr>
            </a:lvl9pPr>
          </a:lstStyle>
          <a:p>
            <a:r>
              <a:rPr lang="nl-NL" altLang="en-US" sz="2900" dirty="0">
                <a:solidFill>
                  <a:prstClr val="white"/>
                </a:solidFill>
                <a:latin typeface="Candara"/>
                <a:cs typeface="Candara"/>
              </a:rPr>
              <a:t>What </a:t>
            </a:r>
            <a:r>
              <a:rPr lang="nl-NL" altLang="en-US" sz="2900" dirty="0" smtClean="0">
                <a:solidFill>
                  <a:prstClr val="white"/>
                </a:solidFill>
                <a:latin typeface="Candara"/>
                <a:cs typeface="Candara"/>
              </a:rPr>
              <a:t>is </a:t>
            </a:r>
            <a:r>
              <a:rPr lang="nl-NL" altLang="en-US" sz="2900" dirty="0">
                <a:solidFill>
                  <a:prstClr val="white"/>
                </a:solidFill>
                <a:latin typeface="Candara"/>
                <a:cs typeface="Candara"/>
              </a:rPr>
              <a:t>Needed</a:t>
            </a:r>
          </a:p>
        </p:txBody>
      </p:sp>
    </p:spTree>
    <p:extLst>
      <p:ext uri="{BB962C8B-B14F-4D97-AF65-F5344CB8AC3E}">
        <p14:creationId xmlns:p14="http://schemas.microsoft.com/office/powerpoint/2010/main" val="2757316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2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bwMode="auto">
          <a:xfrm>
            <a:off x="179512" y="1432863"/>
            <a:ext cx="4566992" cy="494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NeueLT Std"/>
                <a:ea typeface="MS PGothic" panose="020B0600070205080204" pitchFamily="34" charset="-128"/>
                <a:cs typeface="HelveticaNeueLT Std"/>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HelveticaNeueLT Std"/>
                <a:ea typeface="MS PGothic" panose="020B0600070205080204" pitchFamily="34" charset="-128"/>
                <a:cs typeface="HelveticaNeueLT Std"/>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NeueLT Std"/>
                <a:ea typeface="MS PGothic" panose="020B0600070205080204" pitchFamily="34" charset="-128"/>
                <a:cs typeface="HelveticaNeueLT Std"/>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NeueLT Std"/>
                <a:ea typeface="MS PGothic" panose="020B0600070205080204" pitchFamily="34" charset="-128"/>
                <a:cs typeface="HelveticaNeueLT Std"/>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NeueLT Std"/>
                <a:ea typeface="MS PGothic" panose="020B0600070205080204" pitchFamily="34" charset="-128"/>
                <a:cs typeface="HelveticaNeueL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800" dirty="0" smtClean="0">
                <a:solidFill>
                  <a:srgbClr val="005681"/>
                </a:solidFill>
              </a:rPr>
              <a:t>Videos, competitions, interactive tools, events (money weeks, savings day), museums, games</a:t>
            </a:r>
            <a:endParaRPr lang="en-GB" sz="2800" dirty="0" smtClean="0">
              <a:solidFill>
                <a:prstClr val="black"/>
              </a:solidFill>
            </a:endParaRPr>
          </a:p>
          <a:p>
            <a:pPr lvl="1">
              <a:buFont typeface="Wingdings" charset="2"/>
              <a:buChar char="Ø"/>
            </a:pPr>
            <a:r>
              <a:rPr lang="en-GB" sz="2000" dirty="0" smtClean="0">
                <a:solidFill>
                  <a:srgbClr val="0077A0"/>
                </a:solidFill>
                <a:latin typeface="HelveticaNeueLT Std" pitchFamily="6" charset="0"/>
                <a:cs typeface="+mn-cs"/>
              </a:rPr>
              <a:t>May complement school initiatives</a:t>
            </a:r>
          </a:p>
          <a:p>
            <a:pPr lvl="1">
              <a:buFont typeface="Wingdings" charset="2"/>
              <a:buChar char="Ø"/>
            </a:pPr>
            <a:r>
              <a:rPr lang="en-GB" sz="2000" dirty="0" smtClean="0">
                <a:solidFill>
                  <a:srgbClr val="0077A0"/>
                </a:solidFill>
                <a:latin typeface="HelveticaNeueLT Std" pitchFamily="6" charset="0"/>
                <a:cs typeface="+mn-cs"/>
              </a:rPr>
              <a:t>Can reach those not enrolled in school</a:t>
            </a:r>
          </a:p>
          <a:p>
            <a:pPr lvl="1">
              <a:buFont typeface="Wingdings" charset="2"/>
              <a:buChar char="Ø"/>
            </a:pPr>
            <a:r>
              <a:rPr lang="en-GB" sz="2000" dirty="0" smtClean="0">
                <a:solidFill>
                  <a:srgbClr val="0077A0"/>
                </a:solidFill>
                <a:latin typeface="HelveticaNeueLT Std" pitchFamily="6" charset="0"/>
                <a:cs typeface="+mn-cs"/>
              </a:rPr>
              <a:t>Participation of non-profits and private sector</a:t>
            </a:r>
          </a:p>
        </p:txBody>
      </p:sp>
      <p:pic>
        <p:nvPicPr>
          <p:cNvPr id="3" name="Picture 2" descr="trading gam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1836723"/>
            <a:ext cx="4274104" cy="3793268"/>
          </a:xfrm>
          <a:prstGeom prst="rect">
            <a:avLst/>
          </a:prstGeom>
        </p:spPr>
      </p:pic>
      <p:sp>
        <p:nvSpPr>
          <p:cNvPr id="4" name="Title 2"/>
          <p:cNvSpPr txBox="1">
            <a:spLocks/>
          </p:cNvSpPr>
          <p:nvPr/>
        </p:nvSpPr>
        <p:spPr>
          <a:xfrm>
            <a:off x="457200" y="274638"/>
            <a:ext cx="8229600" cy="1143000"/>
          </a:xfrm>
          <a:prstGeom prst="rect">
            <a:avLst/>
          </a:prstGeom>
        </p:spPr>
        <p:txBody>
          <a:bodyPr/>
          <a:lstStyle>
            <a:lvl1pPr algn="ctr" defTabSz="457146" rtl="0" eaLnBrk="1" latinLnBrk="0" hangingPunct="1">
              <a:spcBef>
                <a:spcPct val="0"/>
              </a:spcBef>
              <a:buNone/>
              <a:defRPr sz="4400" kern="1200">
                <a:solidFill>
                  <a:schemeClr val="tx1"/>
                </a:solidFill>
                <a:latin typeface="+mj-lt"/>
                <a:ea typeface="+mj-ea"/>
                <a:cs typeface="+mj-cs"/>
              </a:defRPr>
            </a:lvl1pPr>
          </a:lstStyle>
          <a:p>
            <a:pPr algn="l"/>
            <a:r>
              <a:rPr lang="en-GB" sz="3600" dirty="0" smtClean="0">
                <a:solidFill>
                  <a:srgbClr val="FFFFFF"/>
                </a:solidFill>
              </a:rPr>
              <a:t>Out of School Initiatives</a:t>
            </a:r>
            <a:endParaRPr lang="en-GB" sz="1800" dirty="0">
              <a:solidFill>
                <a:srgbClr val="FFFFFF"/>
              </a:solidFill>
            </a:endParaRPr>
          </a:p>
        </p:txBody>
      </p:sp>
    </p:spTree>
    <p:extLst>
      <p:ext uri="{BB962C8B-B14F-4D97-AF65-F5344CB8AC3E}">
        <p14:creationId xmlns:p14="http://schemas.microsoft.com/office/powerpoint/2010/main" val="21169343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81624" y="193638"/>
            <a:ext cx="8586527" cy="952052"/>
          </a:xfrm>
        </p:spPr>
        <p:txBody>
          <a:bodyPr/>
          <a:lstStyle/>
          <a:p>
            <a:r>
              <a:rPr lang="en-US" sz="3200" dirty="0" smtClean="0"/>
              <a:t>GFLEC’s </a:t>
            </a:r>
            <a:r>
              <a:rPr lang="en-US" sz="3200" dirty="0"/>
              <a:t>Programs for Schools</a:t>
            </a:r>
          </a:p>
        </p:txBody>
      </p:sp>
      <p:sp>
        <p:nvSpPr>
          <p:cNvPr id="4" name="Content Placeholder 3"/>
          <p:cNvSpPr>
            <a:spLocks noGrp="1"/>
          </p:cNvSpPr>
          <p:nvPr>
            <p:ph idx="1"/>
          </p:nvPr>
        </p:nvSpPr>
        <p:spPr>
          <a:xfrm>
            <a:off x="245341" y="1595718"/>
            <a:ext cx="8308398" cy="651762"/>
          </a:xfrm>
        </p:spPr>
        <p:txBody>
          <a:bodyPr>
            <a:noAutofit/>
          </a:bodyPr>
          <a:lstStyle/>
          <a:p>
            <a:pPr marL="461524" indent="-461524">
              <a:buFont typeface="+mj-lt"/>
              <a:buAutoNum type="arabicPeriod"/>
            </a:pPr>
            <a:r>
              <a:rPr lang="en-US" sz="2200" b="1" dirty="0">
                <a:solidFill>
                  <a:schemeClr val="tx2">
                    <a:lumMod val="60000"/>
                    <a:lumOff val="40000"/>
                  </a:schemeClr>
                </a:solidFill>
                <a:latin typeface="Candara"/>
                <a:cs typeface="Candara"/>
              </a:rPr>
              <a:t>A pilot program to train high school educators teaching financial education</a:t>
            </a:r>
          </a:p>
        </p:txBody>
      </p:sp>
      <p:sp>
        <p:nvSpPr>
          <p:cNvPr id="2" name="Rectangle 1"/>
          <p:cNvSpPr/>
          <p:nvPr/>
        </p:nvSpPr>
        <p:spPr>
          <a:xfrm>
            <a:off x="1" y="2492896"/>
            <a:ext cx="6003548" cy="1329354"/>
          </a:xfrm>
          <a:prstGeom prst="rect">
            <a:avLst/>
          </a:prstGeom>
        </p:spPr>
        <p:txBody>
          <a:bodyPr wrap="square" lIns="82048" tIns="41025" rIns="82048" bIns="41025">
            <a:spAutoFit/>
          </a:bodyPr>
          <a:lstStyle/>
          <a:p>
            <a:pPr marL="864644" lvl="1" indent="-307682">
              <a:lnSpc>
                <a:spcPct val="90000"/>
              </a:lnSpc>
              <a:buFont typeface="Wingdings" panose="05000000000000000000" pitchFamily="2" charset="2"/>
              <a:buChar char="Ø"/>
            </a:pPr>
            <a:r>
              <a:rPr lang="en-US" dirty="0">
                <a:solidFill>
                  <a:prstClr val="black"/>
                </a:solidFill>
                <a:latin typeface="Candara"/>
                <a:cs typeface="Candara"/>
              </a:rPr>
              <a:t>Program in collaboration with Digital Promise</a:t>
            </a:r>
          </a:p>
          <a:p>
            <a:pPr marL="556961" lvl="1">
              <a:lnSpc>
                <a:spcPct val="90000"/>
              </a:lnSpc>
            </a:pPr>
            <a:endParaRPr lang="en-US" dirty="0">
              <a:solidFill>
                <a:prstClr val="black"/>
              </a:solidFill>
              <a:latin typeface="Candara"/>
              <a:cs typeface="Candara"/>
            </a:endParaRPr>
          </a:p>
          <a:p>
            <a:pPr marL="864644" lvl="1" indent="-307682">
              <a:lnSpc>
                <a:spcPct val="90000"/>
              </a:lnSpc>
              <a:buFont typeface="Wingdings" panose="05000000000000000000" pitchFamily="2" charset="2"/>
              <a:buChar char="Ø"/>
            </a:pPr>
            <a:r>
              <a:rPr lang="en-US" dirty="0">
                <a:solidFill>
                  <a:prstClr val="black"/>
                </a:solidFill>
                <a:latin typeface="Candara"/>
                <a:cs typeface="Candara"/>
              </a:rPr>
              <a:t>Goal: enable educators to strengthen their pedagogy and better use personal finance professional development resources</a:t>
            </a:r>
          </a:p>
        </p:txBody>
      </p:sp>
      <p:sp>
        <p:nvSpPr>
          <p:cNvPr id="3" name="Rectangle 2"/>
          <p:cNvSpPr/>
          <p:nvPr/>
        </p:nvSpPr>
        <p:spPr>
          <a:xfrm>
            <a:off x="251520" y="4149080"/>
            <a:ext cx="8541327" cy="421405"/>
          </a:xfrm>
          <a:prstGeom prst="rect">
            <a:avLst/>
          </a:prstGeom>
        </p:spPr>
        <p:txBody>
          <a:bodyPr wrap="square" lIns="82048" tIns="41025" rIns="82048" bIns="41025">
            <a:spAutoFit/>
          </a:bodyPr>
          <a:lstStyle/>
          <a:p>
            <a:pPr marL="461524" lvl="2" indent="-461524">
              <a:spcBef>
                <a:spcPct val="50000"/>
              </a:spcBef>
              <a:spcAft>
                <a:spcPct val="30000"/>
              </a:spcAft>
              <a:buFont typeface="+mj-lt"/>
              <a:buAutoNum type="arabicPeriod" startAt="2"/>
            </a:pPr>
            <a:r>
              <a:rPr lang="en-US" sz="2200" b="1" dirty="0">
                <a:solidFill>
                  <a:srgbClr val="558ED5"/>
                </a:solidFill>
                <a:latin typeface="Candara"/>
                <a:cs typeface="Candara"/>
              </a:rPr>
              <a:t>A</a:t>
            </a:r>
            <a:r>
              <a:rPr lang="en-US" sz="2200" b="1" dirty="0" smtClean="0">
                <a:solidFill>
                  <a:srgbClr val="558ED5"/>
                </a:solidFill>
                <a:latin typeface="Candara"/>
                <a:cs typeface="Candara"/>
              </a:rPr>
              <a:t> </a:t>
            </a:r>
            <a:r>
              <a:rPr lang="en-US" sz="2200" b="1" dirty="0">
                <a:solidFill>
                  <a:srgbClr val="558ED5"/>
                </a:solidFill>
                <a:latin typeface="Candara"/>
                <a:cs typeface="Candara"/>
              </a:rPr>
              <a:t>P</a:t>
            </a:r>
            <a:r>
              <a:rPr lang="en-US" sz="2200" b="1" dirty="0" smtClean="0">
                <a:solidFill>
                  <a:srgbClr val="558ED5"/>
                </a:solidFill>
                <a:latin typeface="Candara"/>
                <a:cs typeface="Candara"/>
              </a:rPr>
              <a:t>ersonal </a:t>
            </a:r>
            <a:r>
              <a:rPr lang="en-US" sz="2200" b="1" dirty="0">
                <a:solidFill>
                  <a:srgbClr val="558ED5"/>
                </a:solidFill>
                <a:latin typeface="Candara"/>
                <a:cs typeface="Candara"/>
              </a:rPr>
              <a:t>F</a:t>
            </a:r>
            <a:r>
              <a:rPr lang="en-US" sz="2200" b="1" dirty="0" smtClean="0">
                <a:solidFill>
                  <a:srgbClr val="558ED5"/>
                </a:solidFill>
                <a:latin typeface="Candara"/>
                <a:cs typeface="Candara"/>
              </a:rPr>
              <a:t>inance </a:t>
            </a:r>
            <a:r>
              <a:rPr lang="en-US" sz="2200" b="1" dirty="0">
                <a:solidFill>
                  <a:srgbClr val="558ED5"/>
                </a:solidFill>
                <a:latin typeface="Candara"/>
                <a:cs typeface="Candara"/>
              </a:rPr>
              <a:t>course at the George Washington University</a:t>
            </a:r>
          </a:p>
        </p:txBody>
      </p:sp>
      <p:sp>
        <p:nvSpPr>
          <p:cNvPr id="5" name="Rectangle 4"/>
          <p:cNvSpPr/>
          <p:nvPr/>
        </p:nvSpPr>
        <p:spPr>
          <a:xfrm>
            <a:off x="0" y="5013176"/>
            <a:ext cx="6101862" cy="1080047"/>
          </a:xfrm>
          <a:prstGeom prst="rect">
            <a:avLst/>
          </a:prstGeom>
        </p:spPr>
        <p:txBody>
          <a:bodyPr wrap="square" lIns="82048" tIns="41025" rIns="82048" bIns="41025">
            <a:spAutoFit/>
          </a:bodyPr>
          <a:lstStyle/>
          <a:p>
            <a:pPr marL="864644" lvl="1" indent="-307682">
              <a:lnSpc>
                <a:spcPct val="90000"/>
              </a:lnSpc>
              <a:buFont typeface="Wingdings" panose="05000000000000000000" pitchFamily="2" charset="2"/>
              <a:buChar char="Ø"/>
            </a:pPr>
            <a:r>
              <a:rPr lang="en-US" dirty="0">
                <a:solidFill>
                  <a:prstClr val="black"/>
                </a:solidFill>
                <a:latin typeface="Candara"/>
                <a:cs typeface="Candara"/>
              </a:rPr>
              <a:t>Using a rigorous quantitative approach</a:t>
            </a:r>
          </a:p>
          <a:p>
            <a:pPr marL="556961" lvl="1">
              <a:lnSpc>
                <a:spcPct val="90000"/>
              </a:lnSpc>
            </a:pPr>
            <a:endParaRPr lang="en-US" dirty="0">
              <a:solidFill>
                <a:prstClr val="black"/>
              </a:solidFill>
              <a:latin typeface="Candara"/>
              <a:cs typeface="Candara"/>
            </a:endParaRPr>
          </a:p>
          <a:p>
            <a:pPr marL="864644" lvl="1" indent="-307682">
              <a:lnSpc>
                <a:spcPct val="90000"/>
              </a:lnSpc>
              <a:buFont typeface="Wingdings" panose="05000000000000000000" pitchFamily="2" charset="2"/>
              <a:buChar char="Ø"/>
            </a:pPr>
            <a:r>
              <a:rPr lang="en-US" dirty="0" smtClean="0">
                <a:solidFill>
                  <a:prstClr val="black"/>
                </a:solidFill>
                <a:latin typeface="Candara"/>
                <a:cs typeface="Candara"/>
              </a:rPr>
              <a:t>Incorporating National Standards for Financial Literacy</a:t>
            </a:r>
            <a:endParaRPr lang="en-US" dirty="0">
              <a:solidFill>
                <a:prstClr val="black"/>
              </a:solidFill>
              <a:latin typeface="Candara"/>
              <a:cs typeface="Candara"/>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275" r="34934" b="-275"/>
          <a:stretch/>
        </p:blipFill>
        <p:spPr bwMode="auto">
          <a:xfrm>
            <a:off x="6417263" y="5085184"/>
            <a:ext cx="2227796" cy="1338371"/>
          </a:xfrm>
          <a:prstGeom prst="rect">
            <a:avLst/>
          </a:prstGeom>
          <a:ln>
            <a:noFill/>
          </a:ln>
          <a:effectLst>
            <a:outerShdw blurRad="292100" dist="139700" dir="2700000" algn="tl" rotWithShape="0">
              <a:srgbClr val="333333">
                <a:alpha val="65000"/>
              </a:srgbClr>
            </a:outerShdw>
          </a:effectLst>
          <a:extLst/>
        </p:spPr>
      </p:pic>
      <p:sp>
        <p:nvSpPr>
          <p:cNvPr id="6" name="AutoShape 2" descr="data:image/png;base64,iVBORw0KGgoAAAANSUhEUgAAAOEAAADhCAMAAAAJbSJIAAAA21BMVEX////XL0pJQDnyzCDvkyY8tJ1DmtGqzDn9+PnWJkTUCDXhc4E+NCvVFDn21ttANi6xrqvxyQDn5uX9+N83KyKHgn6dmJXZOUj+/PLwoSXxmCNLuKO74Njc2tkssJhFOzTujyj76NZEtpeEud80lM/K4fHuigDvkR7zq1/ezCfywCHzzzKkyzxbv6tbVE7L6uS1zDVuaGOtqqdRSEKalZKKhYHAvbtkXVd2cGvt7OsxIxfMy8l9d3O+u7lBosLv9vubzNY0qqvomaLeZ3b65cLypE/Z6fWozujSAB+nhfIIAAAEMklEQVR4nO3aeWOTMADGYcRtMo0GK8WTxWPeE21pR1lbb6ff/xNJ2wSSErArUCi+z5+YdvwEwlXDAAAAAAAAAAAAAAAAAAAAAAAAAIBGWT9ulfW96YZi1s3jkm7farqhmHXzWknHKGwYClGIwuahEIUobB4KUYjC5qEQhShsHgpRiMLmoRCFKGweClGoKfx4+Fjv8ElXCk8O9U5QiEIUohCFKEThPhc+6Fjh/YOniofvVW/PhOf7WvjoQPHwuurtDa67hWcoRCEKUYhCFKJQX/gt9vXypfCle4WfT4+OTlMvO1h4JOtg4UmnCj8JHyRdKkzJ940vUIhCFKIQhShE4f9QeNpU4Z/bV/Zo7YnwRoW/Xygud1Zo3Lm6d2s2KtwnD+7mJqFwT6AQhe2HQhS2Hwr1hd7QzpqfT3vavzHXDF4M96z2FtoXRI8NXC/zN0InZzQN3ajWuO0L58TMwajj22vbZsByRxPq7lvhcrX9+YaFMRLWuhkXhZvauDBudGbyZiwsNKlf9eH465Xi570Nyd9hX9BYErSkrnYgTTohiQczdbQ0nA4qLnzzWr6nf/Vsm+/w3NiIJwb+SsCcJNpkZppox4OHIW/yxWhKRCUZVha3VEXhUs9ZbYKRYS1FkTcKnCQxUI+v8aqHehYf3bMD8R9CyzapKi9UZsPzdLUnyuj+qpBIJxOrT2vZiPUWGtZYzELElpdrCg1jslrIwq1XQqfmQsNwkz1V3k+1hfwrTFbpGaP2QkNsRSL/i7bQ4POPM916LTTqL7R8PksS6UynL3SpZocuq/5CY8o3orxp9IU2yfuOEnZQKHY+NksXdayQr7gZpLtpYWG1p4tdFEZ8jqRpj75QLJ2vf0MZuyg0Aj7VpAeivlCcOrM3lSXspFD0DDNLlJZzvq2DrVdC581rWU2F/CxA+8kSXWGPb0J5RmqTosLhagZh6bWppnBqsuxZpU2KCu28Qjr3Vs7dgbiArfiytDpbFZrEWSHpPbFT6TxToa32Ug1S58OoUjaZacbJktxCMtZ8vh2KCmd5Z4t1zGntFiwuFAdd5owvxzFGnLCtx+BCQaEn7mzTx1GiMEj44WSofw3QFgWFrngMly4SZ4tpJOxuTbdVUMhvgaWJJue6tN3yC8XNk3yi61RhJKYS+YK6U4XiPYVy19elwgnfR5nyyqU7hb1QPPQmyh1DVwp7o+SCmoyU0ftcOI56C543H03SV25rry3EmxnS7nN8YjqZzWb8pUN89bV4mcgokW6ITBKmB+EoHtz3+eDlJ1t6xyuZO5l3oirSl0YPiDR48UGn0kfctfjHW26qPqXPvOWu9iF+LQoLqTNTD7YuFcaHJDFH65PJPhZqfzFEWeAPXM0PnTK/GLpof6HV04ki/e9GouzIHa8vAAAAAAAAAAAAAAAAAAAAAAAAAAAAAAAAAOzGX3c29Q6U7qX5AAAAAElFTkSuQmCC"/>
          <p:cNvSpPr>
            <a:spLocks noChangeAspect="1" noChangeArrowheads="1"/>
          </p:cNvSpPr>
          <p:nvPr/>
        </p:nvSpPr>
        <p:spPr bwMode="auto">
          <a:xfrm>
            <a:off x="141433" y="-2063282"/>
            <a:ext cx="4433455" cy="43030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048" tIns="41025" rIns="82048" bIns="41025" numCol="1" anchor="t" anchorCtr="0" compatLnSpc="1">
            <a:prstTxWarp prst="textNoShape">
              <a:avLst/>
            </a:prstTxWarp>
          </a:bodyPr>
          <a:lstStyle/>
          <a:p>
            <a:endParaRPr lang="en-US">
              <a:solidFill>
                <a:prstClr val="black"/>
              </a:solidFill>
            </a:endParaRPr>
          </a:p>
        </p:txBody>
      </p:sp>
      <p:pic>
        <p:nvPicPr>
          <p:cNvPr id="4100" name="Picture 4" descr="https://pbs.twimg.com/profile_images/474908580970123268/ozkbU7SU.png"/>
          <p:cNvPicPr>
            <a:picLocks noChangeAspect="1" noChangeArrowheads="1"/>
          </p:cNvPicPr>
          <p:nvPr/>
        </p:nvPicPr>
        <p:blipFill rotWithShape="1">
          <a:blip r:embed="rId4">
            <a:extLst>
              <a:ext uri="{28A0092B-C50C-407E-A947-70E740481C1C}">
                <a14:useLocalDpi xmlns:a14="http://schemas.microsoft.com/office/drawing/2010/main" val="0"/>
              </a:ext>
            </a:extLst>
          </a:blip>
          <a:srcRect l="5709" t="17111" r="6321" b="21585"/>
          <a:stretch/>
        </p:blipFill>
        <p:spPr bwMode="auto">
          <a:xfrm>
            <a:off x="6300193" y="2204864"/>
            <a:ext cx="2367885" cy="16015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235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4100"/>
                                        </p:tgtEl>
                                        <p:attrNameLst>
                                          <p:attrName>style.visibility</p:attrName>
                                        </p:attrNameLst>
                                      </p:cBhvr>
                                      <p:to>
                                        <p:strVal val="visible"/>
                                      </p:to>
                                    </p:set>
                                    <p:animEffect transition="in" filter="fade">
                                      <p:cBhvr>
                                        <p:cTn id="14" dur="500"/>
                                        <p:tgtEl>
                                          <p:spTgt spid="410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1"/>
            <a:ext cx="9144000" cy="990600"/>
          </a:xfrm>
        </p:spPr>
        <p:txBody>
          <a:bodyPr>
            <a:normAutofit/>
          </a:bodyPr>
          <a:lstStyle/>
          <a:p>
            <a:r>
              <a:rPr lang="en-US" dirty="0" smtClean="0"/>
              <a:t>Financial Educator Micro-credentials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9" y="1043641"/>
            <a:ext cx="7255773" cy="5602559"/>
          </a:xfrm>
        </p:spPr>
      </p:pic>
    </p:spTree>
    <p:extLst>
      <p:ext uri="{BB962C8B-B14F-4D97-AF65-F5344CB8AC3E}">
        <p14:creationId xmlns:p14="http://schemas.microsoft.com/office/powerpoint/2010/main" val="36513200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4717" y="172892"/>
            <a:ext cx="8586527" cy="887506"/>
          </a:xfrm>
        </p:spPr>
        <p:txBody>
          <a:bodyPr>
            <a:normAutofit/>
          </a:bodyPr>
          <a:lstStyle/>
          <a:p>
            <a:r>
              <a:rPr lang="en-US" sz="4000" b="1" dirty="0"/>
              <a:t>New Course: Personal Finance </a:t>
            </a:r>
          </a:p>
        </p:txBody>
      </p:sp>
      <p:sp>
        <p:nvSpPr>
          <p:cNvPr id="142339" name="Rectangle 3"/>
          <p:cNvSpPr>
            <a:spLocks noGrp="1" noChangeArrowheads="1"/>
          </p:cNvSpPr>
          <p:nvPr>
            <p:ph type="body" idx="1"/>
          </p:nvPr>
        </p:nvSpPr>
        <p:spPr>
          <a:xfrm>
            <a:off x="366159" y="2327420"/>
            <a:ext cx="8589816" cy="4179424"/>
          </a:xfrm>
          <a:noFill/>
        </p:spPr>
        <p:txBody>
          <a:bodyPr/>
          <a:lstStyle/>
          <a:p>
            <a:pPr>
              <a:lnSpc>
                <a:spcPct val="90000"/>
              </a:lnSpc>
            </a:pPr>
            <a:r>
              <a:rPr lang="en-US" sz="2800" b="1" i="1" dirty="0" smtClean="0">
                <a:latin typeface="Candara"/>
                <a:cs typeface="Candara"/>
              </a:rPr>
              <a:t>Financial Decision-Making: Implications for the Consumer and the Professional</a:t>
            </a:r>
          </a:p>
          <a:p>
            <a:pPr lvl="1">
              <a:lnSpc>
                <a:spcPct val="90000"/>
              </a:lnSpc>
              <a:buFont typeface="Wingdings" pitchFamily="2" charset="2"/>
              <a:buChar char="Ø"/>
            </a:pPr>
            <a:r>
              <a:rPr lang="en-US" b="1" dirty="0">
                <a:latin typeface="Candara"/>
                <a:cs typeface="Candara"/>
              </a:rPr>
              <a:t> Cover personal finance with a rigorous </a:t>
            </a:r>
            <a:r>
              <a:rPr lang="en-US" b="1" dirty="0" smtClean="0">
                <a:latin typeface="Candara"/>
                <a:cs typeface="Candara"/>
              </a:rPr>
              <a:t>approach</a:t>
            </a:r>
            <a:endParaRPr lang="en-US" b="1" dirty="0">
              <a:latin typeface="Candara"/>
              <a:cs typeface="Candara"/>
            </a:endParaRPr>
          </a:p>
          <a:p>
            <a:pPr lvl="2">
              <a:lnSpc>
                <a:spcPct val="90000"/>
              </a:lnSpc>
              <a:buFont typeface="Arial" charset="0"/>
              <a:buChar char="•"/>
            </a:pPr>
            <a:r>
              <a:rPr lang="en-US" sz="2800" dirty="0">
                <a:latin typeface="Candara"/>
                <a:cs typeface="Candara"/>
              </a:rPr>
              <a:t>A quantitative approach to personal </a:t>
            </a:r>
            <a:r>
              <a:rPr lang="en-US" sz="2800" dirty="0" smtClean="0">
                <a:latin typeface="Candara"/>
                <a:cs typeface="Candara"/>
              </a:rPr>
              <a:t>finance</a:t>
            </a:r>
            <a:endParaRPr lang="en-US" sz="2800" dirty="0">
              <a:latin typeface="Candara"/>
              <a:cs typeface="Candara"/>
            </a:endParaRPr>
          </a:p>
          <a:p>
            <a:pPr lvl="2">
              <a:lnSpc>
                <a:spcPct val="90000"/>
              </a:lnSpc>
              <a:buFont typeface="Wingdings" pitchFamily="2" charset="2"/>
              <a:buChar char="Ø"/>
            </a:pPr>
            <a:endParaRPr lang="en-US" sz="2800" b="1" dirty="0">
              <a:latin typeface="Candara"/>
              <a:cs typeface="Candara"/>
            </a:endParaRPr>
          </a:p>
          <a:p>
            <a:pPr lvl="1">
              <a:lnSpc>
                <a:spcPct val="90000"/>
              </a:lnSpc>
              <a:buFont typeface="Wingdings" pitchFamily="2" charset="2"/>
              <a:buChar char="Ø"/>
            </a:pPr>
            <a:r>
              <a:rPr lang="en-US" b="1" dirty="0">
                <a:latin typeface="Candara"/>
                <a:cs typeface="Candara"/>
              </a:rPr>
              <a:t> Writing a textbook on personal </a:t>
            </a:r>
            <a:r>
              <a:rPr lang="en-US" b="1" dirty="0" smtClean="0">
                <a:latin typeface="Candara"/>
                <a:cs typeface="Candara"/>
              </a:rPr>
              <a:t>finance</a:t>
            </a:r>
          </a:p>
          <a:p>
            <a:pPr lvl="2">
              <a:lnSpc>
                <a:spcPct val="90000"/>
              </a:lnSpc>
              <a:buFont typeface="Arial" charset="0"/>
              <a:buChar char="•"/>
            </a:pPr>
            <a:r>
              <a:rPr lang="en-US" sz="2800" i="1" dirty="0" smtClean="0">
                <a:latin typeface="Candara"/>
                <a:cs typeface="Candara"/>
              </a:rPr>
              <a:t>Personal Finance for the 21</a:t>
            </a:r>
            <a:r>
              <a:rPr lang="en-US" sz="2800" i="1" baseline="30000" dirty="0" smtClean="0">
                <a:latin typeface="Candara"/>
                <a:cs typeface="Candara"/>
              </a:rPr>
              <a:t>st</a:t>
            </a:r>
            <a:r>
              <a:rPr lang="en-US" sz="2800" i="1" dirty="0" smtClean="0">
                <a:latin typeface="Candara"/>
                <a:cs typeface="Candara"/>
              </a:rPr>
              <a:t> Century</a:t>
            </a:r>
          </a:p>
          <a:p>
            <a:pPr algn="just">
              <a:lnSpc>
                <a:spcPct val="90000"/>
              </a:lnSpc>
            </a:pPr>
            <a:endParaRPr lang="en-US" sz="2300" b="1" i="1" dirty="0"/>
          </a:p>
        </p:txBody>
      </p:sp>
      <p:sp>
        <p:nvSpPr>
          <p:cNvPr id="16388" name="AutoShape 4"/>
          <p:cNvSpPr>
            <a:spLocks noChangeArrowheads="1"/>
          </p:cNvSpPr>
          <p:nvPr/>
        </p:nvSpPr>
        <p:spPr bwMode="auto">
          <a:xfrm>
            <a:off x="324717" y="1563220"/>
            <a:ext cx="8314583" cy="517700"/>
          </a:xfrm>
          <a:prstGeom prst="roundRect">
            <a:avLst>
              <a:gd name="adj" fmla="val 16667"/>
            </a:avLst>
          </a:prstGeom>
          <a:solidFill>
            <a:schemeClr val="tx2">
              <a:lumMod val="20000"/>
              <a:lumOff val="80000"/>
            </a:schemeClr>
          </a:solidFill>
          <a:ln>
            <a:noFill/>
          </a:ln>
        </p:spPr>
        <p:txBody>
          <a:bodyPr wrap="square" lIns="82397" tIns="41198" rIns="82397" bIns="41198">
            <a:spAutoFit/>
          </a:bodyPr>
          <a:lstStyle/>
          <a:p>
            <a:pPr defTabSz="873294" eaLnBrk="0" hangingPunct="0">
              <a:tabLst>
                <a:tab pos="488646" algn="l"/>
              </a:tabLst>
              <a:defRPr/>
            </a:pPr>
            <a:r>
              <a:rPr lang="en-US" sz="2500" dirty="0">
                <a:solidFill>
                  <a:prstClr val="black"/>
                </a:solidFill>
                <a:latin typeface="Candara"/>
                <a:cs typeface="Candara"/>
              </a:rPr>
              <a:t>A new course at the George Washington University</a:t>
            </a:r>
            <a:endParaRPr lang="nl-NL" sz="2500" dirty="0">
              <a:solidFill>
                <a:prstClr val="black"/>
              </a:solidFill>
              <a:latin typeface="Candara"/>
              <a:cs typeface="Candara"/>
            </a:endParaRPr>
          </a:p>
        </p:txBody>
      </p:sp>
    </p:spTree>
    <p:extLst>
      <p:ext uri="{BB962C8B-B14F-4D97-AF65-F5344CB8AC3E}">
        <p14:creationId xmlns:p14="http://schemas.microsoft.com/office/powerpoint/2010/main" val="103753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33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233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2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2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uestion.jpeg"/>
          <p:cNvPicPr>
            <a:picLocks noGrp="1" noChangeAspect="1"/>
          </p:cNvPicPr>
          <p:nvPr>
            <p:ph idx="1"/>
          </p:nvPr>
        </p:nvPicPr>
        <p:blipFill>
          <a:blip r:embed="rId2">
            <a:extLst>
              <a:ext uri="{28A0092B-C50C-407E-A947-70E740481C1C}">
                <a14:useLocalDpi xmlns:a14="http://schemas.microsoft.com/office/drawing/2010/main" val="0"/>
              </a:ext>
            </a:extLst>
          </a:blip>
          <a:srcRect t="8678" b="8678"/>
          <a:stretch>
            <a:fillRect/>
          </a:stretch>
        </p:blipFill>
        <p:spPr>
          <a:xfrm>
            <a:off x="4699052" y="3933056"/>
            <a:ext cx="3987748" cy="2193108"/>
          </a:xfrm>
          <a:prstGeom prst="rect">
            <a:avLst/>
          </a:prstGeom>
        </p:spPr>
      </p:pic>
      <p:sp>
        <p:nvSpPr>
          <p:cNvPr id="5" name="Content Placeholder 1"/>
          <p:cNvSpPr txBox="1">
            <a:spLocks/>
          </p:cNvSpPr>
          <p:nvPr/>
        </p:nvSpPr>
        <p:spPr>
          <a:xfrm>
            <a:off x="457200" y="1745345"/>
            <a:ext cx="5448300" cy="4964489"/>
          </a:xfrm>
          <a:prstGeom prst="rect">
            <a:avLst/>
          </a:prstGeom>
        </p:spPr>
        <p:txBody>
          <a:bodyPr vert="horz" lIns="91429" tIns="45714" rIns="91429" bIns="45714" rtlCol="0">
            <a:normAutofit/>
          </a:bodyPr>
          <a:lstStyle>
            <a:lvl1pPr marL="342860" indent="-342860" algn="l" defTabSz="457146" rtl="0" eaLnBrk="1" latinLnBrk="0" hangingPunct="1">
              <a:spcBef>
                <a:spcPct val="20000"/>
              </a:spcBef>
              <a:buFont typeface="Arial"/>
              <a:buChar char="•"/>
              <a:defRPr sz="3200" kern="1200">
                <a:solidFill>
                  <a:schemeClr val="tx1"/>
                </a:solidFill>
                <a:latin typeface="Candara" panose="020E0502030303020204" pitchFamily="34" charset="0"/>
                <a:ea typeface="+mn-ea"/>
                <a:cs typeface="+mn-cs"/>
              </a:defRPr>
            </a:lvl1pPr>
            <a:lvl2pPr marL="742863" indent="-285717" algn="l" defTabSz="457146" rtl="0" eaLnBrk="1" latinLnBrk="0" hangingPunct="1">
              <a:spcBef>
                <a:spcPct val="20000"/>
              </a:spcBef>
              <a:buFont typeface="Arial"/>
              <a:buChar char="–"/>
              <a:defRPr sz="2800" kern="1200">
                <a:solidFill>
                  <a:schemeClr val="tx1"/>
                </a:solidFill>
                <a:latin typeface="Candara" panose="020E0502030303020204" pitchFamily="34" charset="0"/>
                <a:ea typeface="+mn-ea"/>
                <a:cs typeface="+mn-cs"/>
              </a:defRPr>
            </a:lvl2pPr>
            <a:lvl3pPr marL="1142867" indent="-228573" algn="l" defTabSz="457146" rtl="0" eaLnBrk="1" latinLnBrk="0" hangingPunct="1">
              <a:spcBef>
                <a:spcPct val="20000"/>
              </a:spcBef>
              <a:buFont typeface="Arial"/>
              <a:buChar char="•"/>
              <a:defRPr sz="2400" kern="1200">
                <a:solidFill>
                  <a:schemeClr val="tx1"/>
                </a:solidFill>
                <a:latin typeface="Candara" panose="020E0502030303020204" pitchFamily="34" charset="0"/>
                <a:ea typeface="+mn-ea"/>
                <a:cs typeface="+mn-cs"/>
              </a:defRPr>
            </a:lvl3pPr>
            <a:lvl4pPr marL="1600013" indent="-228573" algn="l" defTabSz="457146" rtl="0" eaLnBrk="1" latinLnBrk="0" hangingPunct="1">
              <a:spcBef>
                <a:spcPct val="20000"/>
              </a:spcBef>
              <a:buFont typeface="Arial"/>
              <a:buChar char="–"/>
              <a:defRPr sz="2000" kern="1200">
                <a:solidFill>
                  <a:schemeClr val="tx1"/>
                </a:solidFill>
                <a:latin typeface="Candara" panose="020E0502030303020204" pitchFamily="34" charset="0"/>
                <a:ea typeface="+mn-ea"/>
                <a:cs typeface="+mn-cs"/>
              </a:defRPr>
            </a:lvl4pPr>
            <a:lvl5pPr marL="2057159" indent="-228573" algn="l" defTabSz="457146" rtl="0" eaLnBrk="1" latinLnBrk="0" hangingPunct="1">
              <a:spcBef>
                <a:spcPct val="20000"/>
              </a:spcBef>
              <a:buFont typeface="Arial"/>
              <a:buChar char="»"/>
              <a:defRPr sz="2000" kern="1200">
                <a:solidFill>
                  <a:schemeClr val="tx1"/>
                </a:solidFill>
                <a:latin typeface="Candara" panose="020E0502030303020204" pitchFamily="34" charset="0"/>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solidFill>
                  <a:prstClr val="black"/>
                </a:solidFill>
              </a:rPr>
              <a:t>Promote the adoption of financial education standards in your state</a:t>
            </a:r>
          </a:p>
          <a:p>
            <a:pPr marL="0" indent="0">
              <a:buFont typeface="Arial"/>
              <a:buNone/>
            </a:pPr>
            <a:endParaRPr lang="en-US" smtClean="0">
              <a:solidFill>
                <a:prstClr val="black"/>
              </a:solidFill>
            </a:endParaRPr>
          </a:p>
          <a:p>
            <a:r>
              <a:rPr lang="en-US" smtClean="0">
                <a:solidFill>
                  <a:prstClr val="black"/>
                </a:solidFill>
              </a:rPr>
              <a:t>Advocate for teacher training opportunities in financial education</a:t>
            </a:r>
          </a:p>
          <a:p>
            <a:pPr marL="0" indent="0">
              <a:buFont typeface="Arial"/>
              <a:buNone/>
            </a:pPr>
            <a:endParaRPr lang="en-US" smtClean="0">
              <a:solidFill>
                <a:prstClr val="black"/>
              </a:solidFill>
            </a:endParaRPr>
          </a:p>
          <a:p>
            <a:pPr marL="0" indent="0">
              <a:buFont typeface="Arial"/>
              <a:buNone/>
            </a:pPr>
            <a:endParaRPr lang="en-US" dirty="0">
              <a:solidFill>
                <a:prstClr val="black"/>
              </a:solidFill>
            </a:endParaRPr>
          </a:p>
        </p:txBody>
      </p:sp>
      <p:sp>
        <p:nvSpPr>
          <p:cNvPr id="6" name="Title 2"/>
          <p:cNvSpPr>
            <a:spLocks noGrp="1"/>
          </p:cNvSpPr>
          <p:nvPr>
            <p:ph type="title"/>
          </p:nvPr>
        </p:nvSpPr>
        <p:spPr/>
        <p:txBody>
          <a:bodyPr/>
          <a:lstStyle/>
          <a:p>
            <a:pPr algn="l"/>
            <a:r>
              <a:rPr lang="en-US" sz="2800" dirty="0" smtClean="0"/>
              <a:t>What Can You Do To Help?</a:t>
            </a:r>
            <a:endParaRPr lang="en-US" sz="2800" dirty="0"/>
          </a:p>
        </p:txBody>
      </p:sp>
    </p:spTree>
    <p:extLst>
      <p:ext uri="{BB962C8B-B14F-4D97-AF65-F5344CB8AC3E}">
        <p14:creationId xmlns:p14="http://schemas.microsoft.com/office/powerpoint/2010/main" val="33291945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332656"/>
            <a:ext cx="9144000" cy="710172"/>
          </a:xfrm>
        </p:spPr>
        <p:txBody>
          <a:bodyPr/>
          <a:lstStyle/>
          <a:p>
            <a:r>
              <a:rPr lang="en-US" altLang="en-US" sz="3600" dirty="0"/>
              <a:t>Final Thoughts</a:t>
            </a:r>
            <a:endParaRPr lang="nl-NL" altLang="en-US" sz="3600" dirty="0"/>
          </a:p>
        </p:txBody>
      </p:sp>
      <p:sp>
        <p:nvSpPr>
          <p:cNvPr id="142339" name="Rectangle 3"/>
          <p:cNvSpPr>
            <a:spLocks noGrp="1" noChangeArrowheads="1"/>
          </p:cNvSpPr>
          <p:nvPr>
            <p:ph type="body" idx="1"/>
          </p:nvPr>
        </p:nvSpPr>
        <p:spPr>
          <a:xfrm>
            <a:off x="217922" y="1727646"/>
            <a:ext cx="8559511" cy="4241206"/>
          </a:xfrm>
        </p:spPr>
        <p:txBody>
          <a:bodyPr/>
          <a:lstStyle/>
          <a:p>
            <a:pPr lvl="1" algn="just">
              <a:lnSpc>
                <a:spcPct val="90000"/>
              </a:lnSpc>
              <a:buFont typeface="Wingdings" panose="05000000000000000000" pitchFamily="2" charset="2"/>
              <a:buChar char="Ø"/>
              <a:defRPr/>
            </a:pPr>
            <a:r>
              <a:rPr lang="en-US" sz="2500" b="1" dirty="0"/>
              <a:t>Financial literacy is like reading and writing</a:t>
            </a:r>
          </a:p>
          <a:p>
            <a:pPr marL="404546" lvl="2" indent="0" algn="just">
              <a:lnSpc>
                <a:spcPct val="90000"/>
              </a:lnSpc>
              <a:buSzPct val="120000"/>
              <a:buNone/>
              <a:defRPr/>
            </a:pPr>
            <a:endParaRPr lang="en-US" sz="400" b="1" dirty="0"/>
          </a:p>
          <a:p>
            <a:pPr lvl="2" algn="just">
              <a:lnSpc>
                <a:spcPct val="90000"/>
              </a:lnSpc>
              <a:buSzPct val="120000"/>
              <a:buFont typeface="Arial" pitchFamily="34" charset="0"/>
              <a:buChar char="•"/>
              <a:defRPr/>
            </a:pPr>
            <a:r>
              <a:rPr lang="en-US" sz="2500" dirty="0"/>
              <a:t> As it was not possible in the past to participate in society without being able to read and write, so it is not possible to thrive in today’s society without being financially literate</a:t>
            </a:r>
          </a:p>
          <a:p>
            <a:pPr lvl="2" algn="just">
              <a:lnSpc>
                <a:spcPct val="90000"/>
              </a:lnSpc>
              <a:buSzPct val="120000"/>
              <a:buFont typeface="Arial" pitchFamily="34" charset="0"/>
              <a:buChar char="•"/>
              <a:defRPr/>
            </a:pPr>
            <a:endParaRPr lang="en-US" sz="2500" b="1" dirty="0"/>
          </a:p>
          <a:p>
            <a:pPr lvl="2" algn="just">
              <a:lnSpc>
                <a:spcPct val="90000"/>
              </a:lnSpc>
              <a:buSzPct val="120000"/>
              <a:buFont typeface="Arial" pitchFamily="34" charset="0"/>
              <a:buChar char="•"/>
              <a:defRPr/>
            </a:pPr>
            <a:endParaRPr lang="en-US" sz="900" b="1" dirty="0"/>
          </a:p>
          <a:p>
            <a:pPr lvl="1" algn="just">
              <a:lnSpc>
                <a:spcPct val="90000"/>
              </a:lnSpc>
              <a:buFont typeface="Wingdings" pitchFamily="2" charset="2"/>
              <a:buChar char="Ø"/>
              <a:defRPr/>
            </a:pPr>
            <a:r>
              <a:rPr lang="en-US" sz="2500" b="1" dirty="0"/>
              <a:t>Building human capital for the 21</a:t>
            </a:r>
            <a:r>
              <a:rPr lang="en-US" sz="2500" b="1" baseline="30000" dirty="0"/>
              <a:t>st</a:t>
            </a:r>
            <a:r>
              <a:rPr lang="en-US" sz="2500" b="1" dirty="0"/>
              <a:t> century</a:t>
            </a:r>
          </a:p>
          <a:p>
            <a:pPr marL="102561" lvl="1" indent="0">
              <a:lnSpc>
                <a:spcPct val="90000"/>
              </a:lnSpc>
              <a:buNone/>
              <a:defRPr/>
            </a:pPr>
            <a:endParaRPr lang="en-US" sz="400" b="1" dirty="0"/>
          </a:p>
          <a:p>
            <a:pPr lvl="2">
              <a:lnSpc>
                <a:spcPct val="90000"/>
              </a:lnSpc>
              <a:buSzPct val="120000"/>
              <a:buFont typeface="Arial" pitchFamily="34" charset="0"/>
              <a:buChar char="•"/>
              <a:defRPr/>
            </a:pPr>
            <a:r>
              <a:rPr lang="en-US" sz="2500" b="1" dirty="0"/>
              <a:t> </a:t>
            </a:r>
            <a:r>
              <a:rPr lang="en-US" sz="2500" dirty="0"/>
              <a:t>Everyone deals with finance and finance is sufficiently complex that we cannot leave it to the individual to learn by himself/herself</a:t>
            </a:r>
            <a:endParaRPr lang="en-US" sz="500" b="1" dirty="0"/>
          </a:p>
        </p:txBody>
      </p:sp>
    </p:spTree>
    <p:extLst>
      <p:ext uri="{BB962C8B-B14F-4D97-AF65-F5344CB8AC3E}">
        <p14:creationId xmlns:p14="http://schemas.microsoft.com/office/powerpoint/2010/main" val="238167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2339">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2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23529" y="332657"/>
            <a:ext cx="8702386" cy="791415"/>
          </a:xfrm>
        </p:spPr>
        <p:txBody>
          <a:bodyPr/>
          <a:lstStyle/>
          <a:p>
            <a:r>
              <a:rPr lang="en-US" altLang="en-US" sz="3600" dirty="0"/>
              <a:t>Final thoughts continued</a:t>
            </a:r>
            <a:endParaRPr lang="nl-NL" altLang="en-US" sz="3600" dirty="0"/>
          </a:p>
        </p:txBody>
      </p:sp>
      <p:sp>
        <p:nvSpPr>
          <p:cNvPr id="142339" name="Rectangle 3"/>
          <p:cNvSpPr>
            <a:spLocks noGrp="1" noChangeArrowheads="1"/>
          </p:cNvSpPr>
          <p:nvPr>
            <p:ph type="body" idx="1"/>
          </p:nvPr>
        </p:nvSpPr>
        <p:spPr>
          <a:xfrm>
            <a:off x="217922" y="1857375"/>
            <a:ext cx="8559511" cy="2374858"/>
          </a:xfrm>
        </p:spPr>
        <p:txBody>
          <a:bodyPr/>
          <a:lstStyle/>
          <a:p>
            <a:pPr marL="404546" lvl="2" indent="0" algn="just">
              <a:lnSpc>
                <a:spcPct val="90000"/>
              </a:lnSpc>
              <a:buSzPct val="120000"/>
              <a:buNone/>
              <a:defRPr/>
            </a:pPr>
            <a:endParaRPr lang="en-US" sz="900" b="1" dirty="0"/>
          </a:p>
          <a:p>
            <a:pPr marL="404546" lvl="2" indent="0" algn="just">
              <a:lnSpc>
                <a:spcPct val="90000"/>
              </a:lnSpc>
              <a:buSzPct val="120000"/>
              <a:buNone/>
              <a:defRPr/>
            </a:pPr>
            <a:endParaRPr lang="en-US" sz="900" b="1" dirty="0"/>
          </a:p>
          <a:p>
            <a:pPr lvl="1" algn="just">
              <a:lnSpc>
                <a:spcPct val="90000"/>
              </a:lnSpc>
              <a:buFont typeface="Wingdings" pitchFamily="2" charset="2"/>
              <a:buChar char="Ø"/>
              <a:defRPr/>
            </a:pPr>
            <a:r>
              <a:rPr lang="en-US" sz="3600" b="1" dirty="0"/>
              <a:t>Which future do we want to build?</a:t>
            </a:r>
          </a:p>
          <a:p>
            <a:pPr marL="102561" lvl="1" indent="0">
              <a:lnSpc>
                <a:spcPct val="90000"/>
              </a:lnSpc>
              <a:buNone/>
              <a:defRPr/>
            </a:pPr>
            <a:endParaRPr lang="en-US" sz="400" b="1" dirty="0"/>
          </a:p>
          <a:p>
            <a:pPr marL="404546" lvl="2" indent="0" algn="just">
              <a:lnSpc>
                <a:spcPct val="90000"/>
              </a:lnSpc>
              <a:buSzPct val="120000"/>
              <a:buNone/>
              <a:defRPr/>
            </a:pPr>
            <a:endParaRPr lang="en-US" sz="500" b="1" dirty="0"/>
          </a:p>
        </p:txBody>
      </p:sp>
    </p:spTree>
    <p:extLst>
      <p:ext uri="{BB962C8B-B14F-4D97-AF65-F5344CB8AC3E}">
        <p14:creationId xmlns:p14="http://schemas.microsoft.com/office/powerpoint/2010/main" val="186184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51521" y="260649"/>
            <a:ext cx="8702386" cy="791415"/>
          </a:xfrm>
        </p:spPr>
        <p:txBody>
          <a:bodyPr/>
          <a:lstStyle/>
          <a:p>
            <a:r>
              <a:rPr lang="en-US" altLang="en-US" sz="3600" dirty="0"/>
              <a:t>Financial literacy: The best line of defense</a:t>
            </a:r>
            <a:endParaRPr lang="nl-NL" altLang="en-US" sz="3600" dirty="0"/>
          </a:p>
        </p:txBody>
      </p:sp>
      <p:sp>
        <p:nvSpPr>
          <p:cNvPr id="5" name="Text Box 4"/>
          <p:cNvSpPr txBox="1">
            <a:spLocks noChangeArrowheads="1"/>
          </p:cNvSpPr>
          <p:nvPr/>
        </p:nvSpPr>
        <p:spPr bwMode="auto">
          <a:xfrm>
            <a:off x="179512" y="1340768"/>
            <a:ext cx="8784976" cy="480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2388" tIns="41193" rIns="82388" bIns="41193">
            <a:spAutoFit/>
          </a:bodyPr>
          <a:lstStyle>
            <a:lvl1pPr marL="201613" indent="-201613" defTabSz="873125" eaLnBrk="0" hangingPunct="0">
              <a:tabLst>
                <a:tab pos="488950" algn="l"/>
              </a:tabLst>
              <a:defRPr sz="2000">
                <a:solidFill>
                  <a:schemeClr val="tx1"/>
                </a:solidFill>
                <a:latin typeface="Arial" charset="0"/>
                <a:ea typeface="ＭＳ Ｐゴシック" charset="-128"/>
              </a:defRPr>
            </a:lvl1pPr>
            <a:lvl2pPr marL="658813" indent="-201613" defTabSz="873125" eaLnBrk="0" hangingPunct="0">
              <a:tabLst>
                <a:tab pos="488950" algn="l"/>
              </a:tabLst>
              <a:defRPr sz="2000">
                <a:solidFill>
                  <a:schemeClr val="tx1"/>
                </a:solidFill>
                <a:latin typeface="Arial" charset="0"/>
                <a:ea typeface="ＭＳ Ｐゴシック" charset="-128"/>
              </a:defRPr>
            </a:lvl2pPr>
            <a:lvl3pPr marL="1143000" indent="-228600" defTabSz="873125" eaLnBrk="0" hangingPunct="0">
              <a:tabLst>
                <a:tab pos="488950" algn="l"/>
              </a:tabLst>
              <a:defRPr sz="2000">
                <a:solidFill>
                  <a:schemeClr val="tx1"/>
                </a:solidFill>
                <a:latin typeface="Arial" charset="0"/>
                <a:ea typeface="ＭＳ Ｐゴシック" charset="-128"/>
              </a:defRPr>
            </a:lvl3pPr>
            <a:lvl4pPr marL="1600200" indent="-228600" defTabSz="873125" eaLnBrk="0" hangingPunct="0">
              <a:tabLst>
                <a:tab pos="488950" algn="l"/>
              </a:tabLst>
              <a:defRPr sz="2000">
                <a:solidFill>
                  <a:schemeClr val="tx1"/>
                </a:solidFill>
                <a:latin typeface="Arial" charset="0"/>
                <a:ea typeface="ＭＳ Ｐゴシック" charset="-128"/>
              </a:defRPr>
            </a:lvl4pPr>
            <a:lvl5pPr marL="2057400" indent="-228600" defTabSz="873125" eaLnBrk="0" hangingPunct="0">
              <a:tabLst>
                <a:tab pos="488950" algn="l"/>
              </a:tabLst>
              <a:defRPr sz="2000">
                <a:solidFill>
                  <a:schemeClr val="tx1"/>
                </a:solidFill>
                <a:latin typeface="Arial" charset="0"/>
                <a:ea typeface="ＭＳ Ｐゴシック" charset="-128"/>
              </a:defRPr>
            </a:lvl5pPr>
            <a:lvl6pPr marL="2514600" indent="-228600" defTabSz="873125" eaLnBrk="0" fontAlgn="base" hangingPunct="0">
              <a:spcBef>
                <a:spcPct val="0"/>
              </a:spcBef>
              <a:spcAft>
                <a:spcPct val="0"/>
              </a:spcAft>
              <a:tabLst>
                <a:tab pos="488950" algn="l"/>
              </a:tabLst>
              <a:defRPr sz="2000">
                <a:solidFill>
                  <a:schemeClr val="tx1"/>
                </a:solidFill>
                <a:latin typeface="Arial" charset="0"/>
                <a:ea typeface="ＭＳ Ｐゴシック" charset="-128"/>
              </a:defRPr>
            </a:lvl6pPr>
            <a:lvl7pPr marL="2971800" indent="-228600" defTabSz="873125" eaLnBrk="0" fontAlgn="base" hangingPunct="0">
              <a:spcBef>
                <a:spcPct val="0"/>
              </a:spcBef>
              <a:spcAft>
                <a:spcPct val="0"/>
              </a:spcAft>
              <a:tabLst>
                <a:tab pos="488950" algn="l"/>
              </a:tabLst>
              <a:defRPr sz="2000">
                <a:solidFill>
                  <a:schemeClr val="tx1"/>
                </a:solidFill>
                <a:latin typeface="Arial" charset="0"/>
                <a:ea typeface="ＭＳ Ｐゴシック" charset="-128"/>
              </a:defRPr>
            </a:lvl7pPr>
            <a:lvl8pPr marL="3429000" indent="-228600" defTabSz="873125" eaLnBrk="0" fontAlgn="base" hangingPunct="0">
              <a:spcBef>
                <a:spcPct val="0"/>
              </a:spcBef>
              <a:spcAft>
                <a:spcPct val="0"/>
              </a:spcAft>
              <a:tabLst>
                <a:tab pos="488950" algn="l"/>
              </a:tabLst>
              <a:defRPr sz="2000">
                <a:solidFill>
                  <a:schemeClr val="tx1"/>
                </a:solidFill>
                <a:latin typeface="Arial" charset="0"/>
                <a:ea typeface="ＭＳ Ｐゴシック" charset="-128"/>
              </a:defRPr>
            </a:lvl8pPr>
            <a:lvl9pPr marL="3886200" indent="-228600" defTabSz="873125" eaLnBrk="0" fontAlgn="base" hangingPunct="0">
              <a:spcBef>
                <a:spcPct val="0"/>
              </a:spcBef>
              <a:spcAft>
                <a:spcPct val="0"/>
              </a:spcAft>
              <a:tabLst>
                <a:tab pos="488950" algn="l"/>
              </a:tabLst>
              <a:defRPr sz="2000">
                <a:solidFill>
                  <a:schemeClr val="tx1"/>
                </a:solidFill>
                <a:latin typeface="Arial" charset="0"/>
                <a:ea typeface="ＭＳ Ｐゴシック" charset="-128"/>
              </a:defRPr>
            </a:lvl9pPr>
          </a:lstStyle>
          <a:p>
            <a:pPr lvl="1"/>
            <a:endParaRPr lang="en-US" altLang="en-US" sz="2900" dirty="0"/>
          </a:p>
          <a:p>
            <a:pPr lvl="1"/>
            <a:r>
              <a:rPr lang="en-US" altLang="en-US" sz="3200" dirty="0">
                <a:latin typeface="Candara"/>
                <a:cs typeface="Candara"/>
              </a:rPr>
              <a:t>“Well-informed consumers, who can serve as their own advocates, are one of the best lines of defense against the proliferation of financial products and services that are unsuitable, unnecessarily costly, or abusive.” </a:t>
            </a:r>
          </a:p>
          <a:p>
            <a:pPr lvl="1"/>
            <a:endParaRPr lang="en-US" altLang="en-US" sz="3200" dirty="0">
              <a:latin typeface="Candara"/>
              <a:cs typeface="Candara"/>
            </a:endParaRPr>
          </a:p>
          <a:p>
            <a:pPr lvl="1"/>
            <a:r>
              <a:rPr lang="en-US" sz="2500" i="1" dirty="0">
                <a:latin typeface="Candara"/>
                <a:cs typeface="Candara"/>
                <a:sym typeface="Wingdings" pitchFamily="2" charset="2"/>
              </a:rPr>
              <a:t>           </a:t>
            </a:r>
            <a:r>
              <a:rPr lang="en-US" altLang="en-US" sz="2500" dirty="0">
                <a:latin typeface="Candara"/>
                <a:cs typeface="Candara"/>
              </a:rPr>
              <a:t>— </a:t>
            </a:r>
            <a:r>
              <a:rPr lang="en-US" altLang="en-US" sz="2500" i="1" dirty="0">
                <a:latin typeface="Candara"/>
                <a:cs typeface="Candara"/>
              </a:rPr>
              <a:t>Ben Bernanke, Former Fed Chairman</a:t>
            </a:r>
          </a:p>
          <a:p>
            <a:pPr lvl="1"/>
            <a:r>
              <a:rPr lang="en-US" altLang="en-US" sz="3200" dirty="0">
                <a:latin typeface="Candara"/>
                <a:cs typeface="Candara"/>
              </a:rPr>
              <a:t>			</a:t>
            </a:r>
            <a:endParaRPr lang="en-US" altLang="en-US" sz="3200" i="1" dirty="0">
              <a:latin typeface="Candara"/>
              <a:cs typeface="Candara"/>
            </a:endParaRPr>
          </a:p>
          <a:p>
            <a:pPr>
              <a:buFontTx/>
              <a:buChar char="•"/>
            </a:pPr>
            <a:endParaRPr lang="en-US" altLang="en-US" sz="2900" dirty="0"/>
          </a:p>
        </p:txBody>
      </p:sp>
    </p:spTree>
    <p:extLst>
      <p:ext uri="{BB962C8B-B14F-4D97-AF65-F5344CB8AC3E}">
        <p14:creationId xmlns:p14="http://schemas.microsoft.com/office/powerpoint/2010/main" val="977583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013302" y="2254221"/>
            <a:ext cx="7272808" cy="2554533"/>
          </a:xfrm>
          <a:prstGeom prst="rect">
            <a:avLst/>
          </a:prstGeom>
          <a:noFill/>
        </p:spPr>
        <p:txBody>
          <a:bodyPr wrap="square" lIns="91429" tIns="45714" rIns="91429" bIns="45714" rtlCol="0">
            <a:spAutoFit/>
          </a:bodyPr>
          <a:lstStyle/>
          <a:p>
            <a:pPr algn="ctr"/>
            <a:r>
              <a:rPr lang="pt-BR" sz="4800" b="1" dirty="0" err="1">
                <a:latin typeface="Candara"/>
                <a:cs typeface="Candara"/>
              </a:rPr>
              <a:t>Thank</a:t>
            </a:r>
            <a:r>
              <a:rPr lang="pt-BR" sz="4800" b="1" dirty="0">
                <a:latin typeface="Candara"/>
                <a:cs typeface="Candara"/>
              </a:rPr>
              <a:t> </a:t>
            </a:r>
            <a:r>
              <a:rPr lang="pt-BR" sz="4800" b="1" dirty="0" err="1">
                <a:latin typeface="Candara"/>
                <a:cs typeface="Candara"/>
              </a:rPr>
              <a:t>you</a:t>
            </a:r>
            <a:r>
              <a:rPr lang="pt-BR" sz="4800" b="1" dirty="0">
                <a:latin typeface="Candara"/>
                <a:cs typeface="Candara"/>
              </a:rPr>
              <a:t> !</a:t>
            </a:r>
          </a:p>
          <a:p>
            <a:pPr algn="ctr"/>
            <a:endParaRPr lang="pt-BR" sz="4800" b="1" dirty="0">
              <a:latin typeface="Candara"/>
              <a:cs typeface="Candara"/>
            </a:endParaRPr>
          </a:p>
          <a:p>
            <a:pPr algn="ctr"/>
            <a:r>
              <a:rPr lang="pt-BR" sz="3200" b="1" dirty="0" smtClean="0">
                <a:latin typeface="Candara"/>
                <a:cs typeface="Candara"/>
              </a:rPr>
              <a:t>Resources are available on our webiste at </a:t>
            </a:r>
            <a:r>
              <a:rPr lang="pt-BR" sz="3200" b="1" dirty="0">
                <a:latin typeface="Candara"/>
                <a:cs typeface="Candara"/>
              </a:rPr>
              <a:t>www.gflec.org</a:t>
            </a:r>
          </a:p>
        </p:txBody>
      </p:sp>
    </p:spTree>
    <p:extLst>
      <p:ext uri="{BB962C8B-B14F-4D97-AF65-F5344CB8AC3E}">
        <p14:creationId xmlns:p14="http://schemas.microsoft.com/office/powerpoint/2010/main" val="4267940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75856" y="2780929"/>
            <a:ext cx="5400600" cy="1200329"/>
          </a:xfrm>
          <a:prstGeom prst="rect">
            <a:avLst/>
          </a:prstGeom>
          <a:noFill/>
        </p:spPr>
        <p:txBody>
          <a:bodyPr wrap="square" lIns="91429" tIns="45714" rIns="91429" bIns="45714" rtlCol="0">
            <a:spAutoFit/>
          </a:bodyPr>
          <a:lstStyle/>
          <a:p>
            <a:pPr algn="ctr"/>
            <a:r>
              <a:rPr lang="pt-BR" sz="4000" b="1" dirty="0">
                <a:solidFill>
                  <a:prstClr val="white"/>
                </a:solidFill>
              </a:rPr>
              <a:t>Título da Palestra</a:t>
            </a:r>
          </a:p>
          <a:p>
            <a:pPr algn="ctr"/>
            <a:r>
              <a:rPr lang="pt-BR" sz="3200" dirty="0">
                <a:solidFill>
                  <a:prstClr val="white"/>
                </a:solidFill>
              </a:rPr>
              <a:t>Nome do palestrante</a:t>
            </a:r>
          </a:p>
        </p:txBody>
      </p:sp>
      <p:sp>
        <p:nvSpPr>
          <p:cNvPr id="10" name="Rectangle 9"/>
          <p:cNvSpPr/>
          <p:nvPr/>
        </p:nvSpPr>
        <p:spPr>
          <a:xfrm>
            <a:off x="179512" y="1196753"/>
            <a:ext cx="4464496" cy="2452731"/>
          </a:xfrm>
          <a:prstGeom prst="rect">
            <a:avLst/>
          </a:prstGeom>
        </p:spPr>
        <p:txBody>
          <a:bodyPr wrap="square" lIns="82048" tIns="41025" rIns="82048" bIns="41025">
            <a:spAutoFit/>
          </a:bodyPr>
          <a:lstStyle/>
          <a:p>
            <a:pPr marL="552255" lvl="2" indent="-342860" defTabSz="914501" eaLnBrk="0" hangingPunct="0">
              <a:buClr>
                <a:srgbClr val="006DA4"/>
              </a:buClr>
              <a:buFont typeface="Arial"/>
              <a:buChar char="•"/>
            </a:pPr>
            <a:r>
              <a:rPr lang="en-US" sz="2200" i="1" dirty="0">
                <a:solidFill>
                  <a:srgbClr val="000000"/>
                </a:solidFill>
                <a:latin typeface="Candara"/>
                <a:cs typeface="Candara"/>
              </a:rPr>
              <a:t>Are students well prepared for future challenges? Can they analyze, reason and communicate effectively? Do they have the capacity to continue learning throughout life? </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7" y="4149081"/>
            <a:ext cx="3045123" cy="2246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1" y="1556792"/>
            <a:ext cx="3399151" cy="1018264"/>
          </a:xfrm>
          <a:prstGeom prst="rect">
            <a:avLst/>
          </a:prstGeom>
        </p:spPr>
      </p:pic>
      <p:sp>
        <p:nvSpPr>
          <p:cNvPr id="14" name="TextBox 13"/>
          <p:cNvSpPr txBox="1"/>
          <p:nvPr/>
        </p:nvSpPr>
        <p:spPr>
          <a:xfrm>
            <a:off x="4388748" y="2780929"/>
            <a:ext cx="4485736" cy="3268339"/>
          </a:xfrm>
          <a:prstGeom prst="rect">
            <a:avLst/>
          </a:prstGeom>
          <a:noFill/>
        </p:spPr>
        <p:txBody>
          <a:bodyPr wrap="square" lIns="82048" tIns="41025" rIns="82048" bIns="41025" rtlCol="0">
            <a:spAutoFit/>
          </a:bodyPr>
          <a:lstStyle/>
          <a:p>
            <a:pPr marL="209396" lvl="2" defTabSz="914501" eaLnBrk="0" hangingPunct="0">
              <a:buClr>
                <a:srgbClr val="006DA4"/>
              </a:buClr>
            </a:pPr>
            <a:r>
              <a:rPr lang="en-US" sz="2100" dirty="0">
                <a:solidFill>
                  <a:srgbClr val="000000"/>
                </a:solidFill>
                <a:latin typeface="Candara"/>
                <a:cs typeface="Candara"/>
              </a:rPr>
              <a:t>Since 2000, every three years the OECD Programme for International Student Assessment (PISA) answers these questions and more. </a:t>
            </a:r>
            <a:r>
              <a:rPr lang="en-US" sz="2100" b="1" dirty="0">
                <a:solidFill>
                  <a:srgbClr val="000000"/>
                </a:solidFill>
                <a:latin typeface="Candara"/>
                <a:cs typeface="Candara"/>
              </a:rPr>
              <a:t>It assesses to what extent students near the end of compulsory education have acquired some of the knowledge and skills essential for full participation in society</a:t>
            </a:r>
            <a:r>
              <a:rPr lang="en-US" sz="2100" dirty="0">
                <a:solidFill>
                  <a:srgbClr val="000000"/>
                </a:solidFill>
                <a:latin typeface="Candara"/>
                <a:cs typeface="Candara"/>
              </a:rPr>
              <a:t>.</a:t>
            </a:r>
          </a:p>
          <a:p>
            <a:pPr defTabSz="913865"/>
            <a:endParaRPr lang="en-US" dirty="0">
              <a:solidFill>
                <a:srgbClr val="000000"/>
              </a:solidFill>
              <a:latin typeface="Candara"/>
              <a:cs typeface="Candara"/>
            </a:endParaRPr>
          </a:p>
        </p:txBody>
      </p:sp>
      <p:sp>
        <p:nvSpPr>
          <p:cNvPr id="8" name="CaixaDeTexto 2"/>
          <p:cNvSpPr txBox="1"/>
          <p:nvPr/>
        </p:nvSpPr>
        <p:spPr>
          <a:xfrm>
            <a:off x="179512" y="332656"/>
            <a:ext cx="8856984" cy="492430"/>
          </a:xfrm>
          <a:prstGeom prst="rect">
            <a:avLst/>
          </a:prstGeom>
          <a:noFill/>
        </p:spPr>
        <p:txBody>
          <a:bodyPr wrap="square" lIns="91429" tIns="45714" rIns="91429" bIns="45714" rtlCol="0">
            <a:spAutoFit/>
          </a:bodyPr>
          <a:lstStyle/>
          <a:p>
            <a:r>
              <a:rPr lang="en-US" sz="2600" b="1" dirty="0">
                <a:solidFill>
                  <a:prstClr val="white"/>
                </a:solidFill>
                <a:latin typeface="Candara"/>
                <a:cs typeface="Candara"/>
              </a:rPr>
              <a:t> </a:t>
            </a:r>
            <a:r>
              <a:rPr lang="en-US" sz="2600" b="1" dirty="0" err="1" smtClean="0">
                <a:solidFill>
                  <a:prstClr val="white"/>
                </a:solidFill>
                <a:latin typeface="Candara"/>
                <a:cs typeface="Candara"/>
              </a:rPr>
              <a:t>Programme</a:t>
            </a:r>
            <a:r>
              <a:rPr lang="en-US" sz="2600" b="1" dirty="0" smtClean="0">
                <a:solidFill>
                  <a:prstClr val="white"/>
                </a:solidFill>
                <a:latin typeface="Candara"/>
                <a:cs typeface="Candara"/>
              </a:rPr>
              <a:t> for International Student Assessment (PISA)</a:t>
            </a:r>
            <a:endParaRPr lang="pt-BR" sz="2600" dirty="0">
              <a:solidFill>
                <a:prstClr val="white"/>
              </a:solidFill>
              <a:latin typeface="Candara"/>
              <a:cs typeface="Candara"/>
            </a:endParaRPr>
          </a:p>
        </p:txBody>
      </p:sp>
    </p:spTree>
    <p:extLst>
      <p:ext uri="{BB962C8B-B14F-4D97-AF65-F5344CB8AC3E}">
        <p14:creationId xmlns:p14="http://schemas.microsoft.com/office/powerpoint/2010/main" val="385140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75856" y="2780929"/>
            <a:ext cx="5400600" cy="1200329"/>
          </a:xfrm>
          <a:prstGeom prst="rect">
            <a:avLst/>
          </a:prstGeom>
          <a:noFill/>
        </p:spPr>
        <p:txBody>
          <a:bodyPr wrap="square" lIns="91429" tIns="45714" rIns="91429" bIns="45714" rtlCol="0">
            <a:spAutoFit/>
          </a:bodyPr>
          <a:lstStyle/>
          <a:p>
            <a:pPr algn="ctr"/>
            <a:r>
              <a:rPr lang="pt-BR" sz="4000" b="1" dirty="0">
                <a:solidFill>
                  <a:schemeClr val="bg1"/>
                </a:solidFill>
              </a:rPr>
              <a:t>Título da Palestra</a:t>
            </a:r>
          </a:p>
          <a:p>
            <a:pPr algn="ctr"/>
            <a:r>
              <a:rPr lang="pt-BR" sz="3200" dirty="0">
                <a:solidFill>
                  <a:schemeClr val="bg1"/>
                </a:solidFill>
              </a:rPr>
              <a:t>Nome do palestrante</a:t>
            </a:r>
          </a:p>
        </p:txBody>
      </p:sp>
      <p:sp>
        <p:nvSpPr>
          <p:cNvPr id="3" name="CaixaDeTexto 2"/>
          <p:cNvSpPr txBox="1"/>
          <p:nvPr/>
        </p:nvSpPr>
        <p:spPr>
          <a:xfrm>
            <a:off x="179512" y="332656"/>
            <a:ext cx="8964488" cy="523220"/>
          </a:xfrm>
          <a:prstGeom prst="rect">
            <a:avLst/>
          </a:prstGeom>
          <a:noFill/>
        </p:spPr>
        <p:txBody>
          <a:bodyPr wrap="square" lIns="91429" tIns="45714" rIns="91429" bIns="45714" rtlCol="0">
            <a:spAutoFit/>
          </a:bodyPr>
          <a:lstStyle/>
          <a:p>
            <a:r>
              <a:rPr lang="en-US" sz="2800" b="1" dirty="0" smtClean="0">
                <a:solidFill>
                  <a:schemeClr val="bg1"/>
                </a:solidFill>
                <a:latin typeface="Candara"/>
                <a:cs typeface="Candara"/>
              </a:rPr>
              <a:t>Financial Literacy Assessment Starting in 2012</a:t>
            </a:r>
            <a:endParaRPr lang="pt-BR" sz="2800" dirty="0">
              <a:solidFill>
                <a:schemeClr val="bg1"/>
              </a:solidFill>
              <a:latin typeface="Candara"/>
              <a:cs typeface="Candara"/>
            </a:endParaRPr>
          </a:p>
        </p:txBody>
      </p:sp>
      <p:sp>
        <p:nvSpPr>
          <p:cNvPr id="5" name="AutoShape 4"/>
          <p:cNvSpPr>
            <a:spLocks noChangeArrowheads="1"/>
          </p:cNvSpPr>
          <p:nvPr/>
        </p:nvSpPr>
        <p:spPr bwMode="auto">
          <a:xfrm>
            <a:off x="322742" y="1200423"/>
            <a:ext cx="8497730" cy="568724"/>
          </a:xfrm>
          <a:prstGeom prst="roundRect">
            <a:avLst>
              <a:gd name="adj" fmla="val 16667"/>
            </a:avLst>
          </a:prstGeom>
          <a:solidFill>
            <a:schemeClr val="tx2">
              <a:lumMod val="20000"/>
              <a:lumOff val="80000"/>
            </a:schemeClr>
          </a:solidFill>
          <a:ln>
            <a:noFill/>
          </a:ln>
          <a:extLst/>
        </p:spPr>
        <p:txBody>
          <a:bodyPr wrap="square" lIns="82352" tIns="41174" rIns="82352" bIns="41174">
            <a:spAutoFit/>
          </a:bodyPr>
          <a:lstStyle>
            <a:lvl1pPr defTabSz="973138" eaLnBrk="0" hangingPunct="0">
              <a:spcBef>
                <a:spcPct val="50000"/>
              </a:spcBef>
              <a:spcAft>
                <a:spcPct val="30000"/>
              </a:spcAft>
              <a:buClr>
                <a:schemeClr val="hlink"/>
              </a:buClr>
              <a:buFont typeface="Wingdings" pitchFamily="2" charset="2"/>
              <a:tabLst>
                <a:tab pos="544513" algn="l"/>
              </a:tabLst>
              <a:defRPr sz="2800">
                <a:solidFill>
                  <a:schemeClr val="accent1"/>
                </a:solidFill>
                <a:latin typeface="Arial" pitchFamily="34" charset="0"/>
              </a:defRPr>
            </a:lvl1pPr>
            <a:lvl2pPr marL="742950" indent="-285750" defTabSz="973138" eaLnBrk="0" hangingPunct="0">
              <a:spcBef>
                <a:spcPct val="40000"/>
              </a:spcBef>
              <a:buClr>
                <a:schemeClr val="hlink"/>
              </a:buClr>
              <a:buFont typeface="Wingdings" pitchFamily="2" charset="2"/>
              <a:buChar char=""/>
              <a:tabLst>
                <a:tab pos="544513" algn="l"/>
              </a:tabLst>
              <a:defRPr sz="2400">
                <a:solidFill>
                  <a:schemeClr val="tx1"/>
                </a:solidFill>
                <a:latin typeface="Arial" pitchFamily="34" charset="0"/>
              </a:defRPr>
            </a:lvl2pPr>
            <a:lvl3pPr marL="1143000" indent="-228600" defTabSz="973138" eaLnBrk="0" hangingPunct="0">
              <a:spcBef>
                <a:spcPct val="20000"/>
              </a:spcBef>
              <a:buClr>
                <a:schemeClr val="hlink"/>
              </a:buClr>
              <a:buChar char="–"/>
              <a:tabLst>
                <a:tab pos="544513" algn="l"/>
              </a:tabLst>
              <a:defRPr sz="2000">
                <a:solidFill>
                  <a:schemeClr val="tx1"/>
                </a:solidFill>
                <a:latin typeface="Arial" pitchFamily="34" charset="0"/>
              </a:defRPr>
            </a:lvl3pPr>
            <a:lvl4pPr marL="1600200" indent="-228600" defTabSz="973138" eaLnBrk="0" hangingPunct="0">
              <a:spcBef>
                <a:spcPct val="20000"/>
              </a:spcBef>
              <a:buClr>
                <a:schemeClr val="hlink"/>
              </a:buClr>
              <a:buFont typeface="Wingdings" pitchFamily="2" charset="2"/>
              <a:buChar char="w"/>
              <a:tabLst>
                <a:tab pos="544513" algn="l"/>
              </a:tabLst>
              <a:defRPr>
                <a:solidFill>
                  <a:schemeClr val="tx1"/>
                </a:solidFill>
                <a:latin typeface="Arial" pitchFamily="34" charset="0"/>
              </a:defRPr>
            </a:lvl4pPr>
            <a:lvl5pPr marL="2057400" indent="-228600" defTabSz="973138" eaLnBrk="0" hangingPunct="0">
              <a:spcBef>
                <a:spcPct val="50000"/>
              </a:spcBef>
              <a:buChar char="»"/>
              <a:tabLst>
                <a:tab pos="544513" algn="l"/>
              </a:tabLst>
              <a:defRPr sz="1400">
                <a:solidFill>
                  <a:schemeClr val="tx1"/>
                </a:solidFill>
                <a:latin typeface="Arial" pitchFamily="34" charset="0"/>
              </a:defRPr>
            </a:lvl5pPr>
            <a:lvl6pPr marL="2514600" indent="-228600" defTabSz="973138" eaLnBrk="0" fontAlgn="base" hangingPunct="0">
              <a:spcBef>
                <a:spcPct val="50000"/>
              </a:spcBef>
              <a:spcAft>
                <a:spcPct val="0"/>
              </a:spcAft>
              <a:buChar char="»"/>
              <a:tabLst>
                <a:tab pos="544513" algn="l"/>
              </a:tabLst>
              <a:defRPr sz="1400">
                <a:solidFill>
                  <a:schemeClr val="tx1"/>
                </a:solidFill>
                <a:latin typeface="Arial" pitchFamily="34" charset="0"/>
              </a:defRPr>
            </a:lvl6pPr>
            <a:lvl7pPr marL="2971800" indent="-228600" defTabSz="973138" eaLnBrk="0" fontAlgn="base" hangingPunct="0">
              <a:spcBef>
                <a:spcPct val="50000"/>
              </a:spcBef>
              <a:spcAft>
                <a:spcPct val="0"/>
              </a:spcAft>
              <a:buChar char="»"/>
              <a:tabLst>
                <a:tab pos="544513" algn="l"/>
              </a:tabLst>
              <a:defRPr sz="1400">
                <a:solidFill>
                  <a:schemeClr val="tx1"/>
                </a:solidFill>
                <a:latin typeface="Arial" pitchFamily="34" charset="0"/>
              </a:defRPr>
            </a:lvl7pPr>
            <a:lvl8pPr marL="3429000" indent="-228600" defTabSz="973138" eaLnBrk="0" fontAlgn="base" hangingPunct="0">
              <a:spcBef>
                <a:spcPct val="50000"/>
              </a:spcBef>
              <a:spcAft>
                <a:spcPct val="0"/>
              </a:spcAft>
              <a:buChar char="»"/>
              <a:tabLst>
                <a:tab pos="544513" algn="l"/>
              </a:tabLst>
              <a:defRPr sz="1400">
                <a:solidFill>
                  <a:schemeClr val="tx1"/>
                </a:solidFill>
                <a:latin typeface="Arial" pitchFamily="34" charset="0"/>
              </a:defRPr>
            </a:lvl8pPr>
            <a:lvl9pPr marL="3886200" indent="-228600" defTabSz="973138" eaLnBrk="0" fontAlgn="base" hangingPunct="0">
              <a:spcBef>
                <a:spcPct val="50000"/>
              </a:spcBef>
              <a:spcAft>
                <a:spcPct val="0"/>
              </a:spcAft>
              <a:buChar char="»"/>
              <a:tabLst>
                <a:tab pos="544513" algn="l"/>
              </a:tabLst>
              <a:defRPr sz="1400">
                <a:solidFill>
                  <a:schemeClr val="tx1"/>
                </a:solidFill>
                <a:latin typeface="Arial" pitchFamily="34" charset="0"/>
              </a:defRPr>
            </a:lvl9pPr>
          </a:lstStyle>
          <a:p>
            <a:pPr>
              <a:spcBef>
                <a:spcPct val="0"/>
              </a:spcBef>
              <a:spcAft>
                <a:spcPct val="0"/>
              </a:spcAft>
              <a:buClrTx/>
              <a:buFontTx/>
              <a:buNone/>
            </a:pPr>
            <a:r>
              <a:rPr lang="en-US" altLang="en-US" dirty="0" smtClean="0">
                <a:solidFill>
                  <a:srgbClr val="000000"/>
                </a:solidFill>
                <a:latin typeface="Candara"/>
                <a:cs typeface="Candara"/>
              </a:rPr>
              <a:t>Measuring Financial Literacy </a:t>
            </a:r>
            <a:r>
              <a:rPr lang="en-US" altLang="en-US" dirty="0">
                <a:solidFill>
                  <a:srgbClr val="000000"/>
                </a:solidFill>
                <a:latin typeface="Candara"/>
                <a:cs typeface="Candara"/>
              </a:rPr>
              <a:t>A</a:t>
            </a:r>
            <a:r>
              <a:rPr lang="en-US" altLang="en-US" dirty="0" smtClean="0">
                <a:solidFill>
                  <a:srgbClr val="000000"/>
                </a:solidFill>
                <a:latin typeface="Candara"/>
                <a:cs typeface="Candara"/>
              </a:rPr>
              <a:t>mong the </a:t>
            </a:r>
            <a:r>
              <a:rPr lang="en-US" altLang="en-US" dirty="0">
                <a:solidFill>
                  <a:srgbClr val="000000"/>
                </a:solidFill>
                <a:latin typeface="Candara"/>
                <a:cs typeface="Candara"/>
              </a:rPr>
              <a:t>Y</a:t>
            </a:r>
            <a:r>
              <a:rPr lang="en-US" altLang="en-US" dirty="0" smtClean="0">
                <a:solidFill>
                  <a:srgbClr val="000000"/>
                </a:solidFill>
                <a:latin typeface="Candara"/>
                <a:cs typeface="Candara"/>
              </a:rPr>
              <a:t>oung</a:t>
            </a:r>
            <a:endParaRPr lang="nl-NL" altLang="en-US" dirty="0">
              <a:solidFill>
                <a:srgbClr val="000000"/>
              </a:solidFill>
              <a:latin typeface="Candara"/>
              <a:cs typeface="Candara"/>
            </a:endParaRPr>
          </a:p>
        </p:txBody>
      </p:sp>
      <p:sp>
        <p:nvSpPr>
          <p:cNvPr id="7" name="Rectangle 3"/>
          <p:cNvSpPr txBox="1">
            <a:spLocks noChangeArrowheads="1"/>
          </p:cNvSpPr>
          <p:nvPr/>
        </p:nvSpPr>
        <p:spPr>
          <a:xfrm>
            <a:off x="353411" y="1757543"/>
            <a:ext cx="8183617" cy="2046772"/>
          </a:xfrm>
          <a:prstGeom prst="rect">
            <a:avLst/>
          </a:prstGeom>
          <a:ln>
            <a:noFill/>
            <a:miter lim="800000"/>
          </a:ln>
        </p:spPr>
        <p:txBody>
          <a:bodyPr vert="horz" wrap="square" lIns="80628" tIns="40312" rIns="80628" bIns="40312" rtlCol="0">
            <a:noAutofit/>
          </a:bodyPr>
          <a:lstStyle>
            <a:lvl1pPr marL="0" indent="0" algn="l" defTabSz="456986" rtl="0" eaLnBrk="1" latinLnBrk="0" hangingPunct="1">
              <a:lnSpc>
                <a:spcPct val="95000"/>
              </a:lnSpc>
              <a:spcBef>
                <a:spcPts val="1200"/>
              </a:spcBef>
              <a:buFont typeface="Arial"/>
              <a:buNone/>
              <a:defRPr lang="en-US" sz="2800" b="1" kern="1200" dirty="0" smtClean="0">
                <a:solidFill>
                  <a:schemeClr val="tx1"/>
                </a:solidFill>
                <a:latin typeface="+mn-lt"/>
                <a:ea typeface="+mn-ea"/>
                <a:cs typeface="+mn-cs"/>
              </a:defRPr>
            </a:lvl1pPr>
            <a:lvl2pPr marL="233255" indent="-233255" algn="l" defTabSz="456986" rtl="0" eaLnBrk="1" latinLnBrk="0" hangingPunct="1">
              <a:lnSpc>
                <a:spcPct val="95000"/>
              </a:lnSpc>
              <a:spcBef>
                <a:spcPts val="1200"/>
              </a:spcBef>
              <a:buFont typeface="Arial" pitchFamily="34" charset="0"/>
              <a:buChar char="•"/>
              <a:defRPr lang="en-US" sz="2800" b="1" kern="1200" dirty="0" smtClean="0">
                <a:solidFill>
                  <a:schemeClr val="tx1"/>
                </a:solidFill>
                <a:latin typeface="+mn-lt"/>
                <a:ea typeface="+mn-ea"/>
                <a:cs typeface="+mn-cs"/>
              </a:defRPr>
            </a:lvl2pPr>
            <a:lvl3pPr marL="629943" indent="-172957" algn="l" defTabSz="456986" rtl="0" eaLnBrk="1" latinLnBrk="0" hangingPunct="1">
              <a:lnSpc>
                <a:spcPct val="95000"/>
              </a:lnSpc>
              <a:spcBef>
                <a:spcPts val="300"/>
              </a:spcBef>
              <a:buFont typeface="Arial"/>
              <a:buChar char="•"/>
              <a:defRPr lang="en-US" sz="2200" b="0" kern="1200" dirty="0" smtClean="0">
                <a:solidFill>
                  <a:schemeClr val="tx1"/>
                </a:solidFill>
                <a:latin typeface="Times New Roman" pitchFamily="18" charset="0"/>
                <a:ea typeface="+mn-ea"/>
                <a:cs typeface="Times New Roman" pitchFamily="18" charset="0"/>
              </a:defRPr>
            </a:lvl3pPr>
            <a:lvl4pPr marL="1025046" indent="-171370" algn="l" defTabSz="456986" rtl="0" eaLnBrk="1" latinLnBrk="0" hangingPunct="1">
              <a:lnSpc>
                <a:spcPct val="95000"/>
              </a:lnSpc>
              <a:spcBef>
                <a:spcPts val="300"/>
              </a:spcBef>
              <a:buFont typeface="Arial" pitchFamily="34" charset="0"/>
              <a:buChar char="•"/>
              <a:defRPr lang="en-US" sz="2000" b="0" kern="1200" dirty="0" smtClean="0">
                <a:solidFill>
                  <a:schemeClr val="tx1"/>
                </a:solidFill>
                <a:latin typeface="Times New Roman" pitchFamily="18" charset="0"/>
                <a:ea typeface="+mn-ea"/>
                <a:cs typeface="Times New Roman" pitchFamily="18" charset="0"/>
              </a:defRPr>
            </a:lvl4pPr>
            <a:lvl5pPr marL="1310663" indent="-163437" algn="l" defTabSz="456986" rtl="0" eaLnBrk="1" latinLnBrk="0" hangingPunct="1">
              <a:lnSpc>
                <a:spcPct val="95000"/>
              </a:lnSpc>
              <a:spcBef>
                <a:spcPts val="300"/>
              </a:spcBef>
              <a:buFont typeface="Arial" pitchFamily="34" charset="0"/>
              <a:buChar char="•"/>
              <a:defRPr lang="en-US" sz="1800" b="0" kern="1200" dirty="0">
                <a:solidFill>
                  <a:schemeClr val="tx1"/>
                </a:solidFill>
                <a:latin typeface="Times New Roman" pitchFamily="18" charset="0"/>
                <a:ea typeface="+mn-ea"/>
                <a:cs typeface="Times New Roman" pitchFamily="18" charset="0"/>
              </a:defRPr>
            </a:lvl5pPr>
            <a:lvl6pPr marL="2513424" indent="-228492" algn="l" defTabSz="456986" rtl="0" eaLnBrk="1" latinLnBrk="0" hangingPunct="1">
              <a:spcBef>
                <a:spcPct val="20000"/>
              </a:spcBef>
              <a:buFont typeface="Arial"/>
              <a:buChar char="•"/>
              <a:defRPr sz="2000" kern="1200">
                <a:solidFill>
                  <a:schemeClr val="tx1"/>
                </a:solidFill>
                <a:latin typeface="+mn-lt"/>
                <a:ea typeface="+mn-ea"/>
                <a:cs typeface="+mn-cs"/>
              </a:defRPr>
            </a:lvl6pPr>
            <a:lvl7pPr marL="2970411" indent="-228492" algn="l" defTabSz="456986" rtl="0" eaLnBrk="1" latinLnBrk="0" hangingPunct="1">
              <a:spcBef>
                <a:spcPct val="20000"/>
              </a:spcBef>
              <a:buFont typeface="Arial"/>
              <a:buChar char="•"/>
              <a:defRPr sz="2000" kern="1200">
                <a:solidFill>
                  <a:schemeClr val="tx1"/>
                </a:solidFill>
                <a:latin typeface="+mn-lt"/>
                <a:ea typeface="+mn-ea"/>
                <a:cs typeface="+mn-cs"/>
              </a:defRPr>
            </a:lvl7pPr>
            <a:lvl8pPr marL="3427396" indent="-228492" algn="l" defTabSz="456986" rtl="0" eaLnBrk="1" latinLnBrk="0" hangingPunct="1">
              <a:spcBef>
                <a:spcPct val="20000"/>
              </a:spcBef>
              <a:buFont typeface="Arial"/>
              <a:buChar char="•"/>
              <a:defRPr sz="2000" kern="1200">
                <a:solidFill>
                  <a:schemeClr val="tx1"/>
                </a:solidFill>
                <a:latin typeface="+mn-lt"/>
                <a:ea typeface="+mn-ea"/>
                <a:cs typeface="+mn-cs"/>
              </a:defRPr>
            </a:lvl8pPr>
            <a:lvl9pPr marL="3884382" indent="-228492" algn="l" defTabSz="456986" rtl="0" eaLnBrk="1" latinLnBrk="0" hangingPunct="1">
              <a:spcBef>
                <a:spcPct val="20000"/>
              </a:spcBef>
              <a:buFont typeface="Arial"/>
              <a:buChar char="•"/>
              <a:defRPr sz="2000" kern="1200">
                <a:solidFill>
                  <a:schemeClr val="tx1"/>
                </a:solidFill>
                <a:latin typeface="+mn-lt"/>
                <a:ea typeface="+mn-ea"/>
                <a:cs typeface="+mn-cs"/>
              </a:defRPr>
            </a:lvl9pPr>
          </a:lstStyle>
          <a:p>
            <a:pPr marL="100788" lvl="1" indent="0" defTabSz="456933">
              <a:lnSpc>
                <a:spcPct val="90000"/>
              </a:lnSpc>
              <a:buNone/>
              <a:defRPr/>
            </a:pPr>
            <a:endParaRPr lang="en-US" sz="2000" dirty="0">
              <a:solidFill>
                <a:srgbClr val="000000"/>
              </a:solidFill>
              <a:latin typeface="Candara"/>
              <a:cs typeface="Candara"/>
            </a:endParaRPr>
          </a:p>
          <a:p>
            <a:pPr marL="503985" lvl="1" indent="-403198" defTabSz="456933">
              <a:lnSpc>
                <a:spcPct val="90000"/>
              </a:lnSpc>
              <a:buClr>
                <a:schemeClr val="tx2">
                  <a:lumMod val="60000"/>
                  <a:lumOff val="40000"/>
                </a:schemeClr>
              </a:buClr>
              <a:defRPr/>
            </a:pPr>
            <a:r>
              <a:rPr lang="en-US" sz="2000" b="0" dirty="0">
                <a:solidFill>
                  <a:srgbClr val="000000"/>
                </a:solidFill>
                <a:latin typeface="Candara"/>
                <a:cs typeface="Candara"/>
              </a:rPr>
              <a:t>PISA is the first large-scale international study to assess the financial literacy of 15-year-old students</a:t>
            </a:r>
            <a:endParaRPr lang="en-US" sz="2000" b="0" i="1" dirty="0">
              <a:solidFill>
                <a:srgbClr val="000000"/>
              </a:solidFill>
              <a:latin typeface="Candara"/>
              <a:cs typeface="Candara"/>
            </a:endParaRPr>
          </a:p>
          <a:p>
            <a:pPr marL="503985" lvl="1" indent="-403198" defTabSz="456933">
              <a:lnSpc>
                <a:spcPct val="90000"/>
              </a:lnSpc>
              <a:buClr>
                <a:schemeClr val="tx2">
                  <a:lumMod val="60000"/>
                  <a:lumOff val="40000"/>
                </a:schemeClr>
              </a:buClr>
              <a:defRPr/>
            </a:pPr>
            <a:r>
              <a:rPr lang="en-US" altLang="en-US" sz="2000" b="0" dirty="0">
                <a:solidFill>
                  <a:srgbClr val="000000"/>
                </a:solidFill>
                <a:latin typeface="Candara"/>
                <a:cs typeface="Candara"/>
              </a:rPr>
              <a:t>18 countries participated in the 2012 Financial Literacy Assessment</a:t>
            </a:r>
          </a:p>
          <a:p>
            <a:pPr marL="503985" lvl="1" indent="-403198">
              <a:lnSpc>
                <a:spcPct val="90000"/>
              </a:lnSpc>
              <a:buClr>
                <a:schemeClr val="tx2">
                  <a:lumMod val="60000"/>
                  <a:lumOff val="40000"/>
                </a:schemeClr>
              </a:buClr>
              <a:defRPr/>
            </a:pPr>
            <a:r>
              <a:rPr lang="en-US" altLang="en-US" sz="2000" b="0" dirty="0">
                <a:solidFill>
                  <a:srgbClr val="000000"/>
                </a:solidFill>
                <a:latin typeface="Candara"/>
                <a:cs typeface="Candara"/>
              </a:rPr>
              <a:t>15 countries participated in the 2015 Financial Literacy Assessment</a:t>
            </a:r>
          </a:p>
          <a:p>
            <a:pPr marL="503985" lvl="1" indent="-403198" defTabSz="456933">
              <a:lnSpc>
                <a:spcPct val="90000"/>
              </a:lnSpc>
              <a:buClr>
                <a:schemeClr val="tx2">
                  <a:lumMod val="60000"/>
                  <a:lumOff val="40000"/>
                </a:schemeClr>
              </a:buClr>
              <a:defRPr/>
            </a:pPr>
            <a:endParaRPr lang="en-US" altLang="en-US" sz="2400" dirty="0">
              <a:solidFill>
                <a:srgbClr val="000000"/>
              </a:solidFill>
              <a:latin typeface="Candara"/>
              <a:cs typeface="Candara"/>
            </a:endParaRPr>
          </a:p>
        </p:txBody>
      </p:sp>
      <p:sp>
        <p:nvSpPr>
          <p:cNvPr id="9" name="Rectangle 8"/>
          <p:cNvSpPr/>
          <p:nvPr/>
        </p:nvSpPr>
        <p:spPr>
          <a:xfrm>
            <a:off x="421560" y="3981258"/>
            <a:ext cx="8352928" cy="2229797"/>
          </a:xfrm>
          <a:prstGeom prst="rect">
            <a:avLst/>
          </a:prstGeom>
          <a:solidFill>
            <a:srgbClr val="BEC0C2">
              <a:lumMod val="40000"/>
              <a:lumOff val="60000"/>
            </a:srgbClr>
          </a:solidFill>
          <a:ln w="10795" cap="flat" cmpd="sng" algn="ctr">
            <a:solidFill>
              <a:srgbClr val="A0A2A4">
                <a:shade val="50000"/>
              </a:srgbClr>
            </a:solidFill>
            <a:prstDash val="solid"/>
          </a:ln>
          <a:effectLst/>
        </p:spPr>
        <p:txBody>
          <a:bodyPr wrap="square" lIns="91387" tIns="45693" rIns="91387" bIns="45693">
            <a:spAutoFit/>
          </a:bodyPr>
          <a:lstStyle/>
          <a:p>
            <a:pPr marL="100788" lvl="1" defTabSz="913865">
              <a:lnSpc>
                <a:spcPct val="90000"/>
              </a:lnSpc>
              <a:defRPr/>
            </a:pPr>
            <a:r>
              <a:rPr lang="en-US" altLang="en-US" kern="0" dirty="0">
                <a:solidFill>
                  <a:srgbClr val="000000"/>
                </a:solidFill>
                <a:latin typeface="Candara"/>
                <a:cs typeface="Candara"/>
              </a:rPr>
              <a:t>The countries/economies are: </a:t>
            </a:r>
          </a:p>
          <a:p>
            <a:pPr marL="100788" lvl="1" defTabSz="913865">
              <a:lnSpc>
                <a:spcPct val="90000"/>
              </a:lnSpc>
              <a:defRPr/>
            </a:pPr>
            <a:endParaRPr lang="en-US" altLang="en-US" sz="1000" kern="0" dirty="0">
              <a:solidFill>
                <a:srgbClr val="000000"/>
              </a:solidFill>
              <a:latin typeface="Candara"/>
              <a:cs typeface="Candara"/>
            </a:endParaRPr>
          </a:p>
          <a:p>
            <a:pPr marL="100788" lvl="1" defTabSz="913865">
              <a:lnSpc>
                <a:spcPct val="90000"/>
              </a:lnSpc>
              <a:defRPr/>
            </a:pPr>
            <a:r>
              <a:rPr lang="en-US" kern="0" dirty="0">
                <a:solidFill>
                  <a:srgbClr val="000000"/>
                </a:solidFill>
                <a:latin typeface="Candara"/>
                <a:cs typeface="Candara"/>
              </a:rPr>
              <a:t>2012: Australia, Belgium (Flemish Community), Shanghai-China, Colombia, Croatia, Czech Republic, Estonia, France, Israel, Italy, Latvia, New Zealand, Poland, Russia, Slovak Republic, Slovenia, Spain, and the United States</a:t>
            </a:r>
          </a:p>
          <a:p>
            <a:pPr marL="100788" lvl="1" defTabSz="913865">
              <a:lnSpc>
                <a:spcPct val="90000"/>
              </a:lnSpc>
              <a:defRPr/>
            </a:pPr>
            <a:endParaRPr lang="en-US" kern="0" dirty="0">
              <a:solidFill>
                <a:srgbClr val="000000"/>
              </a:solidFill>
              <a:latin typeface="Candara"/>
              <a:cs typeface="Candara"/>
            </a:endParaRPr>
          </a:p>
          <a:p>
            <a:pPr marL="100788" lvl="1" defTabSz="913865">
              <a:lnSpc>
                <a:spcPct val="90000"/>
              </a:lnSpc>
              <a:defRPr/>
            </a:pPr>
            <a:r>
              <a:rPr lang="en-US" kern="0" dirty="0" smtClean="0">
                <a:solidFill>
                  <a:srgbClr val="000000"/>
                </a:solidFill>
                <a:latin typeface="Candara"/>
                <a:cs typeface="Candara"/>
              </a:rPr>
              <a:t>2015: </a:t>
            </a:r>
            <a:r>
              <a:rPr lang="en-US" kern="0" dirty="0">
                <a:solidFill>
                  <a:srgbClr val="000000"/>
                </a:solidFill>
                <a:latin typeface="Candara"/>
                <a:cs typeface="Candara"/>
              </a:rPr>
              <a:t>Australia, Belgium (Flemish Community), Brazil, B-S-J-G (China), Chile, Canadian provinces, Italy, Lithuania, Netherlands, Peru, Poland, Russia, Slovak Republic, Spain, and the United </a:t>
            </a:r>
            <a:r>
              <a:rPr lang="en-US" kern="0" dirty="0" smtClean="0">
                <a:solidFill>
                  <a:srgbClr val="000000"/>
                </a:solidFill>
                <a:latin typeface="Candara"/>
                <a:cs typeface="Candara"/>
              </a:rPr>
              <a:t>States</a:t>
            </a:r>
            <a:endParaRPr lang="en-US" kern="0" dirty="0">
              <a:solidFill>
                <a:srgbClr val="FFFFFF"/>
              </a:solidFill>
              <a:latin typeface="Candara"/>
              <a:cs typeface="Candara"/>
            </a:endParaRPr>
          </a:p>
        </p:txBody>
      </p:sp>
    </p:spTree>
    <p:extLst>
      <p:ext uri="{BB962C8B-B14F-4D97-AF65-F5344CB8AC3E}">
        <p14:creationId xmlns:p14="http://schemas.microsoft.com/office/powerpoint/2010/main" val="218178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75856" y="2780929"/>
            <a:ext cx="5400600" cy="1200329"/>
          </a:xfrm>
          <a:prstGeom prst="rect">
            <a:avLst/>
          </a:prstGeom>
          <a:noFill/>
        </p:spPr>
        <p:txBody>
          <a:bodyPr wrap="square" lIns="91429" tIns="45714" rIns="91429" bIns="45714" rtlCol="0">
            <a:spAutoFit/>
          </a:bodyPr>
          <a:lstStyle/>
          <a:p>
            <a:pPr algn="ctr"/>
            <a:r>
              <a:rPr lang="pt-BR" sz="4000" b="1" dirty="0">
                <a:solidFill>
                  <a:schemeClr val="bg1"/>
                </a:solidFill>
              </a:rPr>
              <a:t>Título da Palestra</a:t>
            </a:r>
          </a:p>
          <a:p>
            <a:pPr algn="ctr"/>
            <a:r>
              <a:rPr lang="pt-BR" sz="3200" dirty="0">
                <a:solidFill>
                  <a:schemeClr val="bg1"/>
                </a:solidFill>
              </a:rPr>
              <a:t>Nome do palestrante</a:t>
            </a:r>
          </a:p>
        </p:txBody>
      </p:sp>
      <p:sp>
        <p:nvSpPr>
          <p:cNvPr id="3" name="CaixaDeTexto 2"/>
          <p:cNvSpPr txBox="1"/>
          <p:nvPr/>
        </p:nvSpPr>
        <p:spPr>
          <a:xfrm>
            <a:off x="467544" y="260648"/>
            <a:ext cx="7274540" cy="600164"/>
          </a:xfrm>
          <a:prstGeom prst="rect">
            <a:avLst/>
          </a:prstGeom>
          <a:noFill/>
        </p:spPr>
        <p:txBody>
          <a:bodyPr wrap="square" lIns="91429" tIns="45714" rIns="91429" bIns="45714" rtlCol="0">
            <a:spAutoFit/>
          </a:bodyPr>
          <a:lstStyle/>
          <a:p>
            <a:r>
              <a:rPr lang="en-US" altLang="en-US" sz="3300" b="1" dirty="0">
                <a:solidFill>
                  <a:schemeClr val="bg1"/>
                </a:solidFill>
                <a:latin typeface="Candara"/>
                <a:ea typeface="+mj-ea"/>
                <a:cs typeface="Candara"/>
              </a:rPr>
              <a:t>PISA Financial Literacy Assessment</a:t>
            </a:r>
            <a:endParaRPr lang="pt-BR" sz="3300" dirty="0">
              <a:solidFill>
                <a:schemeClr val="bg1"/>
              </a:solidFill>
              <a:latin typeface="Candara"/>
              <a:cs typeface="Candara"/>
            </a:endParaRPr>
          </a:p>
        </p:txBody>
      </p:sp>
      <p:sp>
        <p:nvSpPr>
          <p:cNvPr id="8" name="AutoShape 5"/>
          <p:cNvSpPr>
            <a:spLocks noChangeArrowheads="1"/>
          </p:cNvSpPr>
          <p:nvPr/>
        </p:nvSpPr>
        <p:spPr bwMode="auto">
          <a:xfrm>
            <a:off x="396661" y="1491648"/>
            <a:ext cx="8377174" cy="567183"/>
          </a:xfrm>
          <a:prstGeom prst="roundRect">
            <a:avLst>
              <a:gd name="adj" fmla="val 16667"/>
            </a:avLst>
          </a:prstGeom>
          <a:solidFill>
            <a:schemeClr val="tx2">
              <a:lumMod val="20000"/>
              <a:lumOff val="80000"/>
            </a:schemeClr>
          </a:solidFill>
          <a:ln>
            <a:noFill/>
          </a:ln>
          <a:extLst/>
        </p:spPr>
        <p:txBody>
          <a:bodyPr wrap="square" lIns="80971" tIns="40484" rIns="80971" bIns="40484" anchor="ctr">
            <a:spAutoFit/>
          </a:bodyPr>
          <a:lstStyle>
            <a:lvl1pPr defTabSz="917575" eaLnBrk="0" hangingPunct="0">
              <a:spcBef>
                <a:spcPct val="50000"/>
              </a:spcBef>
              <a:spcAft>
                <a:spcPct val="30000"/>
              </a:spcAft>
              <a:buClr>
                <a:schemeClr val="hlink"/>
              </a:buClr>
              <a:buFont typeface="Wingdings" pitchFamily="2" charset="2"/>
              <a:defRPr sz="2800">
                <a:solidFill>
                  <a:schemeClr val="accent1"/>
                </a:solidFill>
                <a:latin typeface="Arial" charset="0"/>
              </a:defRPr>
            </a:lvl1pPr>
            <a:lvl2pPr marL="742950" indent="-285750" defTabSz="917575" eaLnBrk="0" hangingPunct="0">
              <a:spcBef>
                <a:spcPct val="40000"/>
              </a:spcBef>
              <a:buClr>
                <a:schemeClr val="hlink"/>
              </a:buClr>
              <a:buFont typeface="Wingdings" pitchFamily="2" charset="2"/>
              <a:buChar char=""/>
              <a:defRPr sz="2400">
                <a:solidFill>
                  <a:schemeClr val="tx1"/>
                </a:solidFill>
                <a:latin typeface="Arial" charset="0"/>
              </a:defRPr>
            </a:lvl2pPr>
            <a:lvl3pPr marL="1143000" indent="-228600" defTabSz="917575" eaLnBrk="0" hangingPunct="0">
              <a:spcBef>
                <a:spcPct val="20000"/>
              </a:spcBef>
              <a:buClr>
                <a:schemeClr val="hlink"/>
              </a:buClr>
              <a:buChar char="–"/>
              <a:defRPr sz="2000">
                <a:solidFill>
                  <a:schemeClr val="tx1"/>
                </a:solidFill>
                <a:latin typeface="Arial" charset="0"/>
              </a:defRPr>
            </a:lvl3pPr>
            <a:lvl4pPr marL="1600200" indent="-228600" defTabSz="917575" eaLnBrk="0" hangingPunct="0">
              <a:spcBef>
                <a:spcPct val="20000"/>
              </a:spcBef>
              <a:buClr>
                <a:schemeClr val="hlink"/>
              </a:buClr>
              <a:buFont typeface="Wingdings" pitchFamily="2" charset="2"/>
              <a:buChar char="w"/>
              <a:defRPr>
                <a:solidFill>
                  <a:schemeClr val="tx1"/>
                </a:solidFill>
                <a:latin typeface="Arial" charset="0"/>
              </a:defRPr>
            </a:lvl4pPr>
            <a:lvl5pPr marL="2057400" indent="-228600" defTabSz="917575" eaLnBrk="0" hangingPunct="0">
              <a:spcBef>
                <a:spcPct val="50000"/>
              </a:spcBef>
              <a:buChar char="»"/>
              <a:defRPr sz="1400">
                <a:solidFill>
                  <a:schemeClr val="tx1"/>
                </a:solidFill>
                <a:latin typeface="Arial" charset="0"/>
              </a:defRPr>
            </a:lvl5pPr>
            <a:lvl6pPr marL="2514600" indent="-228600" defTabSz="917575" eaLnBrk="0" fontAlgn="base" hangingPunct="0">
              <a:spcBef>
                <a:spcPct val="50000"/>
              </a:spcBef>
              <a:spcAft>
                <a:spcPct val="0"/>
              </a:spcAft>
              <a:buChar char="»"/>
              <a:defRPr sz="1400">
                <a:solidFill>
                  <a:schemeClr val="tx1"/>
                </a:solidFill>
                <a:latin typeface="Arial" charset="0"/>
              </a:defRPr>
            </a:lvl6pPr>
            <a:lvl7pPr marL="2971800" indent="-228600" defTabSz="917575" eaLnBrk="0" fontAlgn="base" hangingPunct="0">
              <a:spcBef>
                <a:spcPct val="50000"/>
              </a:spcBef>
              <a:spcAft>
                <a:spcPct val="0"/>
              </a:spcAft>
              <a:buChar char="»"/>
              <a:defRPr sz="1400">
                <a:solidFill>
                  <a:schemeClr val="tx1"/>
                </a:solidFill>
                <a:latin typeface="Arial" charset="0"/>
              </a:defRPr>
            </a:lvl7pPr>
            <a:lvl8pPr marL="3429000" indent="-228600" defTabSz="917575" eaLnBrk="0" fontAlgn="base" hangingPunct="0">
              <a:spcBef>
                <a:spcPct val="50000"/>
              </a:spcBef>
              <a:spcAft>
                <a:spcPct val="0"/>
              </a:spcAft>
              <a:buChar char="»"/>
              <a:defRPr sz="1400">
                <a:solidFill>
                  <a:schemeClr val="tx1"/>
                </a:solidFill>
                <a:latin typeface="Arial" charset="0"/>
              </a:defRPr>
            </a:lvl8pPr>
            <a:lvl9pPr marL="3886200" indent="-228600" defTabSz="917575" eaLnBrk="0" fontAlgn="base" hangingPunct="0">
              <a:spcBef>
                <a:spcPct val="50000"/>
              </a:spcBef>
              <a:spcAft>
                <a:spcPct val="0"/>
              </a:spcAft>
              <a:buChar char="»"/>
              <a:defRPr sz="1400">
                <a:solidFill>
                  <a:schemeClr val="tx1"/>
                </a:solidFill>
                <a:latin typeface="Arial" charset="0"/>
              </a:defRPr>
            </a:lvl9pPr>
          </a:lstStyle>
          <a:p>
            <a:pPr eaLnBrk="1" hangingPunct="1">
              <a:spcBef>
                <a:spcPct val="0"/>
              </a:spcBef>
              <a:spcAft>
                <a:spcPct val="0"/>
              </a:spcAft>
              <a:buClrTx/>
              <a:buFontTx/>
              <a:buNone/>
            </a:pPr>
            <a:r>
              <a:rPr lang="en-US" altLang="en-US" dirty="0">
                <a:solidFill>
                  <a:schemeClr val="tx1"/>
                </a:solidFill>
                <a:latin typeface="Candara"/>
                <a:cs typeface="Candara"/>
              </a:rPr>
              <a:t>Designing the Assessment</a:t>
            </a:r>
          </a:p>
        </p:txBody>
      </p:sp>
      <p:sp>
        <p:nvSpPr>
          <p:cNvPr id="15" name="Rectangle 3"/>
          <p:cNvSpPr txBox="1">
            <a:spLocks noChangeArrowheads="1"/>
          </p:cNvSpPr>
          <p:nvPr/>
        </p:nvSpPr>
        <p:spPr>
          <a:xfrm>
            <a:off x="387832" y="2454771"/>
            <a:ext cx="8157646" cy="3403600"/>
          </a:xfrm>
          <a:prstGeom prst="rect">
            <a:avLst/>
          </a:prstGeom>
          <a:ln>
            <a:noFill/>
            <a:miter lim="800000"/>
          </a:ln>
        </p:spPr>
        <p:txBody>
          <a:bodyPr vert="horz" wrap="square" lIns="0" tIns="0" rIns="0" bIns="0" rtlCol="0">
            <a:noAutofit/>
          </a:bodyPr>
          <a:lstStyle>
            <a:lvl1pPr marL="0" indent="0" algn="l" defTabSz="456986" rtl="0" eaLnBrk="1" latinLnBrk="0" hangingPunct="1">
              <a:lnSpc>
                <a:spcPct val="95000"/>
              </a:lnSpc>
              <a:spcBef>
                <a:spcPts val="1200"/>
              </a:spcBef>
              <a:buFont typeface="Arial"/>
              <a:buNone/>
              <a:defRPr lang="en-US" sz="2800" b="1" kern="1200" dirty="0" smtClean="0">
                <a:solidFill>
                  <a:schemeClr val="tx1"/>
                </a:solidFill>
                <a:latin typeface="+mn-lt"/>
                <a:ea typeface="+mn-ea"/>
                <a:cs typeface="+mn-cs"/>
              </a:defRPr>
            </a:lvl1pPr>
            <a:lvl2pPr marL="233255" indent="-233255" algn="l" defTabSz="456986" rtl="0" eaLnBrk="1" latinLnBrk="0" hangingPunct="1">
              <a:lnSpc>
                <a:spcPct val="95000"/>
              </a:lnSpc>
              <a:spcBef>
                <a:spcPts val="1200"/>
              </a:spcBef>
              <a:buFont typeface="Arial" pitchFamily="34" charset="0"/>
              <a:buChar char="•"/>
              <a:defRPr lang="en-US" sz="2800" b="1" kern="1200" dirty="0" smtClean="0">
                <a:solidFill>
                  <a:schemeClr val="tx1"/>
                </a:solidFill>
                <a:latin typeface="+mn-lt"/>
                <a:ea typeface="+mn-ea"/>
                <a:cs typeface="+mn-cs"/>
              </a:defRPr>
            </a:lvl2pPr>
            <a:lvl3pPr marL="629943" indent="-172957" algn="l" defTabSz="456986" rtl="0" eaLnBrk="1" latinLnBrk="0" hangingPunct="1">
              <a:lnSpc>
                <a:spcPct val="95000"/>
              </a:lnSpc>
              <a:spcBef>
                <a:spcPts val="300"/>
              </a:spcBef>
              <a:buFont typeface="Arial"/>
              <a:buChar char="•"/>
              <a:defRPr lang="en-US" sz="2200" b="0" kern="1200" dirty="0" smtClean="0">
                <a:solidFill>
                  <a:schemeClr val="tx1"/>
                </a:solidFill>
                <a:latin typeface="Times New Roman" pitchFamily="18" charset="0"/>
                <a:ea typeface="+mn-ea"/>
                <a:cs typeface="Times New Roman" pitchFamily="18" charset="0"/>
              </a:defRPr>
            </a:lvl3pPr>
            <a:lvl4pPr marL="1025046" indent="-171370" algn="l" defTabSz="456986" rtl="0" eaLnBrk="1" latinLnBrk="0" hangingPunct="1">
              <a:lnSpc>
                <a:spcPct val="95000"/>
              </a:lnSpc>
              <a:spcBef>
                <a:spcPts val="300"/>
              </a:spcBef>
              <a:buFont typeface="Arial" pitchFamily="34" charset="0"/>
              <a:buChar char="•"/>
              <a:defRPr lang="en-US" sz="2000" b="0" kern="1200" dirty="0" smtClean="0">
                <a:solidFill>
                  <a:schemeClr val="tx1"/>
                </a:solidFill>
                <a:latin typeface="Times New Roman" pitchFamily="18" charset="0"/>
                <a:ea typeface="+mn-ea"/>
                <a:cs typeface="Times New Roman" pitchFamily="18" charset="0"/>
              </a:defRPr>
            </a:lvl4pPr>
            <a:lvl5pPr marL="1310663" indent="-163437" algn="l" defTabSz="456986" rtl="0" eaLnBrk="1" latinLnBrk="0" hangingPunct="1">
              <a:lnSpc>
                <a:spcPct val="95000"/>
              </a:lnSpc>
              <a:spcBef>
                <a:spcPts val="300"/>
              </a:spcBef>
              <a:buFont typeface="Arial" pitchFamily="34" charset="0"/>
              <a:buChar char="•"/>
              <a:defRPr lang="en-US" sz="1800" b="0" kern="1200" dirty="0">
                <a:solidFill>
                  <a:schemeClr val="tx1"/>
                </a:solidFill>
                <a:latin typeface="Times New Roman" pitchFamily="18" charset="0"/>
                <a:ea typeface="+mn-ea"/>
                <a:cs typeface="Times New Roman" pitchFamily="18" charset="0"/>
              </a:defRPr>
            </a:lvl5pPr>
            <a:lvl6pPr marL="2513424" indent="-228492" algn="l" defTabSz="456986" rtl="0" eaLnBrk="1" latinLnBrk="0" hangingPunct="1">
              <a:spcBef>
                <a:spcPct val="20000"/>
              </a:spcBef>
              <a:buFont typeface="Arial"/>
              <a:buChar char="•"/>
              <a:defRPr sz="2000" kern="1200">
                <a:solidFill>
                  <a:schemeClr val="tx1"/>
                </a:solidFill>
                <a:latin typeface="+mn-lt"/>
                <a:ea typeface="+mn-ea"/>
                <a:cs typeface="+mn-cs"/>
              </a:defRPr>
            </a:lvl6pPr>
            <a:lvl7pPr marL="2970411" indent="-228492" algn="l" defTabSz="456986" rtl="0" eaLnBrk="1" latinLnBrk="0" hangingPunct="1">
              <a:spcBef>
                <a:spcPct val="20000"/>
              </a:spcBef>
              <a:buFont typeface="Arial"/>
              <a:buChar char="•"/>
              <a:defRPr sz="2000" kern="1200">
                <a:solidFill>
                  <a:schemeClr val="tx1"/>
                </a:solidFill>
                <a:latin typeface="+mn-lt"/>
                <a:ea typeface="+mn-ea"/>
                <a:cs typeface="+mn-cs"/>
              </a:defRPr>
            </a:lvl7pPr>
            <a:lvl8pPr marL="3427396" indent="-228492" algn="l" defTabSz="456986" rtl="0" eaLnBrk="1" latinLnBrk="0" hangingPunct="1">
              <a:spcBef>
                <a:spcPct val="20000"/>
              </a:spcBef>
              <a:buFont typeface="Arial"/>
              <a:buChar char="•"/>
              <a:defRPr sz="2000" kern="1200">
                <a:solidFill>
                  <a:schemeClr val="tx1"/>
                </a:solidFill>
                <a:latin typeface="+mn-lt"/>
                <a:ea typeface="+mn-ea"/>
                <a:cs typeface="+mn-cs"/>
              </a:defRPr>
            </a:lvl8pPr>
            <a:lvl9pPr marL="3884382" indent="-228492" algn="l" defTabSz="456986" rtl="0" eaLnBrk="1" latinLnBrk="0" hangingPunct="1">
              <a:spcBef>
                <a:spcPct val="20000"/>
              </a:spcBef>
              <a:buFont typeface="Arial"/>
              <a:buChar char="•"/>
              <a:defRPr sz="2000" kern="1200">
                <a:solidFill>
                  <a:schemeClr val="tx1"/>
                </a:solidFill>
                <a:latin typeface="+mn-lt"/>
                <a:ea typeface="+mn-ea"/>
                <a:cs typeface="+mn-cs"/>
              </a:defRPr>
            </a:lvl9pPr>
          </a:lstStyle>
          <a:p>
            <a:pPr marL="342860" indent="-342860" defTabSz="456933">
              <a:buClr>
                <a:schemeClr val="tx2">
                  <a:lumMod val="60000"/>
                  <a:lumOff val="40000"/>
                </a:schemeClr>
              </a:buClr>
              <a:buFont typeface="Arial" panose="020B0604020202020204" pitchFamily="34" charset="0"/>
              <a:buChar char="•"/>
              <a:defRPr/>
            </a:pPr>
            <a:r>
              <a:rPr lang="en-US" sz="2400" b="0" dirty="0">
                <a:solidFill>
                  <a:srgbClr val="000000"/>
                </a:solidFill>
                <a:latin typeface="Candara"/>
                <a:cs typeface="Candara"/>
              </a:rPr>
              <a:t>A group of experts was put together by the OECD to design the 2012 module on financial literacy</a:t>
            </a:r>
          </a:p>
          <a:p>
            <a:pPr marL="342860" indent="-342860" defTabSz="456933">
              <a:buClr>
                <a:schemeClr val="tx2">
                  <a:lumMod val="60000"/>
                  <a:lumOff val="40000"/>
                </a:schemeClr>
              </a:buClr>
              <a:buFont typeface="Arial" panose="020B0604020202020204" pitchFamily="34" charset="0"/>
              <a:buChar char="•"/>
              <a:defRPr/>
            </a:pPr>
            <a:endParaRPr lang="en-US" sz="500" b="0" dirty="0">
              <a:solidFill>
                <a:srgbClr val="000000"/>
              </a:solidFill>
              <a:latin typeface="Candara"/>
              <a:cs typeface="Candara"/>
            </a:endParaRPr>
          </a:p>
          <a:p>
            <a:pPr marL="342860" indent="-342860" defTabSz="456933">
              <a:buClr>
                <a:schemeClr val="tx2">
                  <a:lumMod val="60000"/>
                  <a:lumOff val="40000"/>
                </a:schemeClr>
              </a:buClr>
              <a:buFont typeface="Arial" panose="020B0604020202020204" pitchFamily="34" charset="0"/>
              <a:buChar char="•"/>
              <a:defRPr/>
            </a:pPr>
            <a:r>
              <a:rPr lang="en-US" sz="2400" b="0" dirty="0">
                <a:solidFill>
                  <a:srgbClr val="000000"/>
                </a:solidFill>
                <a:latin typeface="Candara"/>
                <a:cs typeface="Candara"/>
              </a:rPr>
              <a:t>They represented many countries and many stakeholders (treasury departments, central banks, regulators, practitioners, academics)</a:t>
            </a:r>
          </a:p>
          <a:p>
            <a:pPr marL="342860" indent="-342860" defTabSz="456933">
              <a:buClr>
                <a:schemeClr val="tx2">
                  <a:lumMod val="60000"/>
                  <a:lumOff val="40000"/>
                </a:schemeClr>
              </a:buClr>
              <a:buFont typeface="Arial" panose="020B0604020202020204" pitchFamily="34" charset="0"/>
              <a:buChar char="•"/>
              <a:defRPr/>
            </a:pPr>
            <a:endParaRPr lang="en-US" sz="600" b="0" dirty="0">
              <a:solidFill>
                <a:srgbClr val="000000"/>
              </a:solidFill>
              <a:latin typeface="Candara"/>
              <a:cs typeface="Candara"/>
            </a:endParaRPr>
          </a:p>
          <a:p>
            <a:pPr marL="342860" indent="-342860" defTabSz="456933">
              <a:buClr>
                <a:schemeClr val="tx2">
                  <a:lumMod val="60000"/>
                  <a:lumOff val="40000"/>
                </a:schemeClr>
              </a:buClr>
              <a:buFont typeface="Arial" panose="020B0604020202020204" pitchFamily="34" charset="0"/>
              <a:buChar char="•"/>
              <a:defRPr/>
            </a:pPr>
            <a:r>
              <a:rPr lang="en-US" sz="2400" b="0" dirty="0">
                <a:solidFill>
                  <a:srgbClr val="000000"/>
                </a:solidFill>
                <a:latin typeface="Candara"/>
                <a:cs typeface="Candara"/>
              </a:rPr>
              <a:t>Experts worked on the assessment                                 for </a:t>
            </a:r>
            <a:r>
              <a:rPr lang="en-US" sz="2400" b="0" dirty="0" err="1" smtClean="0">
                <a:solidFill>
                  <a:srgbClr val="000000"/>
                </a:solidFill>
                <a:latin typeface="Candara"/>
                <a:cs typeface="Candara"/>
              </a:rPr>
              <a:t>for</a:t>
            </a:r>
            <a:r>
              <a:rPr lang="en-US" sz="2400" b="0" dirty="0" smtClean="0">
                <a:solidFill>
                  <a:srgbClr val="000000"/>
                </a:solidFill>
                <a:latin typeface="Candara"/>
                <a:cs typeface="Candara"/>
              </a:rPr>
              <a:t> </a:t>
            </a:r>
            <a:r>
              <a:rPr lang="en-US" sz="2400" b="0" dirty="0" err="1" smtClean="0">
                <a:solidFill>
                  <a:srgbClr val="000000"/>
                </a:solidFill>
                <a:latin typeface="Candara"/>
                <a:cs typeface="Candara"/>
              </a:rPr>
              <a:t>for</a:t>
            </a:r>
            <a:r>
              <a:rPr lang="en-US" sz="2400" b="0" dirty="0" smtClean="0">
                <a:solidFill>
                  <a:srgbClr val="000000"/>
                </a:solidFill>
                <a:latin typeface="Candara"/>
                <a:cs typeface="Candara"/>
              </a:rPr>
              <a:t> about </a:t>
            </a:r>
            <a:r>
              <a:rPr lang="en-US" sz="2400" b="0" dirty="0">
                <a:solidFill>
                  <a:srgbClr val="000000"/>
                </a:solidFill>
                <a:latin typeface="Candara"/>
                <a:cs typeface="Candara"/>
              </a:rPr>
              <a:t>two years</a:t>
            </a:r>
          </a:p>
          <a:p>
            <a:pPr defTabSz="456933">
              <a:defRPr/>
            </a:pPr>
            <a:endParaRPr lang="en-US" dirty="0">
              <a:solidFill>
                <a:srgbClr val="000000"/>
              </a:solidFill>
              <a:latin typeface="Candara"/>
              <a:cs typeface="Candara"/>
            </a:endParaRPr>
          </a:p>
          <a:p>
            <a:pPr defTabSz="456933">
              <a:defRPr/>
            </a:pPr>
            <a:r>
              <a:rPr lang="en-US" dirty="0">
                <a:solidFill>
                  <a:srgbClr val="000000"/>
                </a:solidFill>
                <a:latin typeface="Candara"/>
                <a:cs typeface="Candara"/>
              </a:rPr>
              <a:t> </a:t>
            </a:r>
          </a:p>
          <a:p>
            <a:pPr defTabSz="456933">
              <a:defRPr/>
            </a:pPr>
            <a:endParaRPr lang="en-US" dirty="0">
              <a:solidFill>
                <a:srgbClr val="000000"/>
              </a:solidFill>
              <a:latin typeface="Candara"/>
              <a:cs typeface="Candara"/>
            </a:endParaRPr>
          </a:p>
          <a:p>
            <a:pPr defTabSz="456933">
              <a:defRPr/>
            </a:pPr>
            <a:endParaRPr lang="en-US" dirty="0">
              <a:solidFill>
                <a:srgbClr val="000000"/>
              </a:solidFill>
              <a:latin typeface="Candara"/>
              <a:cs typeface="Candara"/>
            </a:endParaRPr>
          </a:p>
          <a:p>
            <a:pPr defTabSz="456933">
              <a:defRPr/>
            </a:pPr>
            <a:endParaRPr lang="en-US" dirty="0">
              <a:solidFill>
                <a:srgbClr val="000000"/>
              </a:solidFill>
              <a:latin typeface="Candara"/>
              <a:cs typeface="Candara"/>
            </a:endParaRPr>
          </a:p>
          <a:p>
            <a:pPr defTabSz="456933">
              <a:defRPr/>
            </a:pPr>
            <a:endParaRPr lang="en-US" dirty="0">
              <a:solidFill>
                <a:srgbClr val="000000"/>
              </a:solidFill>
              <a:latin typeface="Candara"/>
              <a:cs typeface="Candara"/>
            </a:endParaRPr>
          </a:p>
        </p:txBody>
      </p:sp>
      <p:pic>
        <p:nvPicPr>
          <p:cNvPr id="16" name="Picture 17" descr="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554" y="4365104"/>
            <a:ext cx="2221910" cy="21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622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75856" y="2780929"/>
            <a:ext cx="5400600" cy="1200329"/>
          </a:xfrm>
          <a:prstGeom prst="rect">
            <a:avLst/>
          </a:prstGeom>
          <a:noFill/>
        </p:spPr>
        <p:txBody>
          <a:bodyPr wrap="square" lIns="91429" tIns="45714" rIns="91429" bIns="45714" rtlCol="0">
            <a:spAutoFit/>
          </a:bodyPr>
          <a:lstStyle/>
          <a:p>
            <a:pPr algn="ctr"/>
            <a:r>
              <a:rPr lang="pt-BR" sz="4000" b="1" dirty="0">
                <a:solidFill>
                  <a:schemeClr val="bg1"/>
                </a:solidFill>
              </a:rPr>
              <a:t>Título da Palestra</a:t>
            </a:r>
          </a:p>
          <a:p>
            <a:pPr algn="ctr"/>
            <a:r>
              <a:rPr lang="pt-BR" sz="3200" dirty="0">
                <a:solidFill>
                  <a:schemeClr val="bg1"/>
                </a:solidFill>
              </a:rPr>
              <a:t>Nome do palestrante</a:t>
            </a:r>
          </a:p>
        </p:txBody>
      </p:sp>
      <p:sp>
        <p:nvSpPr>
          <p:cNvPr id="3" name="CaixaDeTexto 2"/>
          <p:cNvSpPr txBox="1"/>
          <p:nvPr/>
        </p:nvSpPr>
        <p:spPr>
          <a:xfrm>
            <a:off x="465812" y="260648"/>
            <a:ext cx="7274540" cy="600164"/>
          </a:xfrm>
          <a:prstGeom prst="rect">
            <a:avLst/>
          </a:prstGeom>
          <a:noFill/>
        </p:spPr>
        <p:txBody>
          <a:bodyPr wrap="square" lIns="91429" tIns="45714" rIns="91429" bIns="45714" rtlCol="0">
            <a:spAutoFit/>
          </a:bodyPr>
          <a:lstStyle/>
          <a:p>
            <a:r>
              <a:rPr lang="en-US" altLang="en-US" sz="3300" b="1" dirty="0">
                <a:solidFill>
                  <a:schemeClr val="bg1"/>
                </a:solidFill>
                <a:latin typeface="Candara"/>
                <a:ea typeface="+mj-ea"/>
                <a:cs typeface="Candara"/>
              </a:rPr>
              <a:t>PISA Financial Literacy Assessment</a:t>
            </a:r>
            <a:endParaRPr lang="pt-BR" sz="3300" dirty="0">
              <a:solidFill>
                <a:schemeClr val="bg1"/>
              </a:solidFill>
              <a:latin typeface="Candara"/>
              <a:cs typeface="Candara"/>
            </a:endParaRPr>
          </a:p>
        </p:txBody>
      </p:sp>
      <p:sp>
        <p:nvSpPr>
          <p:cNvPr id="8" name="AutoShape 5"/>
          <p:cNvSpPr>
            <a:spLocks noChangeArrowheads="1"/>
          </p:cNvSpPr>
          <p:nvPr/>
        </p:nvSpPr>
        <p:spPr bwMode="auto">
          <a:xfrm>
            <a:off x="323528" y="1384759"/>
            <a:ext cx="8449182" cy="567183"/>
          </a:xfrm>
          <a:prstGeom prst="roundRect">
            <a:avLst>
              <a:gd name="adj" fmla="val 16667"/>
            </a:avLst>
          </a:prstGeom>
          <a:solidFill>
            <a:schemeClr val="tx2">
              <a:lumMod val="20000"/>
              <a:lumOff val="80000"/>
            </a:schemeClr>
          </a:solidFill>
          <a:ln>
            <a:noFill/>
          </a:ln>
          <a:extLst/>
        </p:spPr>
        <p:txBody>
          <a:bodyPr wrap="square" lIns="80971" tIns="40484" rIns="80971" bIns="40484" anchor="ctr">
            <a:spAutoFit/>
          </a:bodyPr>
          <a:lstStyle>
            <a:lvl1pPr defTabSz="917575" eaLnBrk="0" hangingPunct="0">
              <a:spcBef>
                <a:spcPct val="50000"/>
              </a:spcBef>
              <a:spcAft>
                <a:spcPct val="30000"/>
              </a:spcAft>
              <a:buClr>
                <a:schemeClr val="hlink"/>
              </a:buClr>
              <a:buFont typeface="Wingdings" pitchFamily="2" charset="2"/>
              <a:defRPr sz="2800">
                <a:solidFill>
                  <a:schemeClr val="accent1"/>
                </a:solidFill>
                <a:latin typeface="Arial" charset="0"/>
              </a:defRPr>
            </a:lvl1pPr>
            <a:lvl2pPr marL="742950" indent="-285750" defTabSz="917575" eaLnBrk="0" hangingPunct="0">
              <a:spcBef>
                <a:spcPct val="40000"/>
              </a:spcBef>
              <a:buClr>
                <a:schemeClr val="hlink"/>
              </a:buClr>
              <a:buFont typeface="Wingdings" pitchFamily="2" charset="2"/>
              <a:buChar char=""/>
              <a:defRPr sz="2400">
                <a:solidFill>
                  <a:schemeClr val="tx1"/>
                </a:solidFill>
                <a:latin typeface="Arial" charset="0"/>
              </a:defRPr>
            </a:lvl2pPr>
            <a:lvl3pPr marL="1143000" indent="-228600" defTabSz="917575" eaLnBrk="0" hangingPunct="0">
              <a:spcBef>
                <a:spcPct val="20000"/>
              </a:spcBef>
              <a:buClr>
                <a:schemeClr val="hlink"/>
              </a:buClr>
              <a:buChar char="–"/>
              <a:defRPr sz="2000">
                <a:solidFill>
                  <a:schemeClr val="tx1"/>
                </a:solidFill>
                <a:latin typeface="Arial" charset="0"/>
              </a:defRPr>
            </a:lvl3pPr>
            <a:lvl4pPr marL="1600200" indent="-228600" defTabSz="917575" eaLnBrk="0" hangingPunct="0">
              <a:spcBef>
                <a:spcPct val="20000"/>
              </a:spcBef>
              <a:buClr>
                <a:schemeClr val="hlink"/>
              </a:buClr>
              <a:buFont typeface="Wingdings" pitchFamily="2" charset="2"/>
              <a:buChar char="w"/>
              <a:defRPr>
                <a:solidFill>
                  <a:schemeClr val="tx1"/>
                </a:solidFill>
                <a:latin typeface="Arial" charset="0"/>
              </a:defRPr>
            </a:lvl4pPr>
            <a:lvl5pPr marL="2057400" indent="-228600" defTabSz="917575" eaLnBrk="0" hangingPunct="0">
              <a:spcBef>
                <a:spcPct val="50000"/>
              </a:spcBef>
              <a:buChar char="»"/>
              <a:defRPr sz="1400">
                <a:solidFill>
                  <a:schemeClr val="tx1"/>
                </a:solidFill>
                <a:latin typeface="Arial" charset="0"/>
              </a:defRPr>
            </a:lvl5pPr>
            <a:lvl6pPr marL="2514600" indent="-228600" defTabSz="917575" eaLnBrk="0" fontAlgn="base" hangingPunct="0">
              <a:spcBef>
                <a:spcPct val="50000"/>
              </a:spcBef>
              <a:spcAft>
                <a:spcPct val="0"/>
              </a:spcAft>
              <a:buChar char="»"/>
              <a:defRPr sz="1400">
                <a:solidFill>
                  <a:schemeClr val="tx1"/>
                </a:solidFill>
                <a:latin typeface="Arial" charset="0"/>
              </a:defRPr>
            </a:lvl6pPr>
            <a:lvl7pPr marL="2971800" indent="-228600" defTabSz="917575" eaLnBrk="0" fontAlgn="base" hangingPunct="0">
              <a:spcBef>
                <a:spcPct val="50000"/>
              </a:spcBef>
              <a:spcAft>
                <a:spcPct val="0"/>
              </a:spcAft>
              <a:buChar char="»"/>
              <a:defRPr sz="1400">
                <a:solidFill>
                  <a:schemeClr val="tx1"/>
                </a:solidFill>
                <a:latin typeface="Arial" charset="0"/>
              </a:defRPr>
            </a:lvl7pPr>
            <a:lvl8pPr marL="3429000" indent="-228600" defTabSz="917575" eaLnBrk="0" fontAlgn="base" hangingPunct="0">
              <a:spcBef>
                <a:spcPct val="50000"/>
              </a:spcBef>
              <a:spcAft>
                <a:spcPct val="0"/>
              </a:spcAft>
              <a:buChar char="»"/>
              <a:defRPr sz="1400">
                <a:solidFill>
                  <a:schemeClr val="tx1"/>
                </a:solidFill>
                <a:latin typeface="Arial" charset="0"/>
              </a:defRPr>
            </a:lvl8pPr>
            <a:lvl9pPr marL="3886200" indent="-228600" defTabSz="917575" eaLnBrk="0" fontAlgn="base" hangingPunct="0">
              <a:spcBef>
                <a:spcPct val="50000"/>
              </a:spcBef>
              <a:spcAft>
                <a:spcPct val="0"/>
              </a:spcAft>
              <a:buChar char="»"/>
              <a:defRPr sz="1400">
                <a:solidFill>
                  <a:schemeClr val="tx1"/>
                </a:solidFill>
                <a:latin typeface="Arial" charset="0"/>
              </a:defRPr>
            </a:lvl9pPr>
          </a:lstStyle>
          <a:p>
            <a:pPr eaLnBrk="1" hangingPunct="1">
              <a:spcBef>
                <a:spcPct val="0"/>
              </a:spcBef>
              <a:spcAft>
                <a:spcPct val="0"/>
              </a:spcAft>
              <a:buClrTx/>
              <a:buFontTx/>
              <a:buNone/>
            </a:pPr>
            <a:r>
              <a:rPr lang="en-US" altLang="en-US" dirty="0">
                <a:solidFill>
                  <a:schemeClr val="tx1"/>
                </a:solidFill>
                <a:latin typeface="Candara"/>
                <a:cs typeface="Candara"/>
              </a:rPr>
              <a:t>Definition of F</a:t>
            </a:r>
            <a:r>
              <a:rPr lang="en-US" altLang="en-US" dirty="0" smtClean="0">
                <a:solidFill>
                  <a:schemeClr val="tx1"/>
                </a:solidFill>
                <a:latin typeface="Candara"/>
                <a:cs typeface="Candara"/>
              </a:rPr>
              <a:t>inancial Literacy</a:t>
            </a:r>
            <a:endParaRPr lang="en-US" altLang="en-US" dirty="0">
              <a:solidFill>
                <a:schemeClr val="tx1"/>
              </a:solidFill>
              <a:latin typeface="Candara"/>
              <a:cs typeface="Candara"/>
            </a:endParaRPr>
          </a:p>
        </p:txBody>
      </p:sp>
      <p:sp>
        <p:nvSpPr>
          <p:cNvPr id="6" name="Rectangle 3"/>
          <p:cNvSpPr txBox="1">
            <a:spLocks noChangeArrowheads="1"/>
          </p:cNvSpPr>
          <p:nvPr/>
        </p:nvSpPr>
        <p:spPr bwMode="auto">
          <a:xfrm>
            <a:off x="358667" y="2257709"/>
            <a:ext cx="7488832"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defTabSz="1019175" rtl="0" eaLnBrk="0" fontAlgn="base" hangingPunct="0">
              <a:spcBef>
                <a:spcPct val="50000"/>
              </a:spcBef>
              <a:spcAft>
                <a:spcPct val="30000"/>
              </a:spcAft>
              <a:buClr>
                <a:schemeClr val="hlink"/>
              </a:buClr>
              <a:buFont typeface="Wingdings" pitchFamily="2" charset="2"/>
              <a:defRPr sz="2800">
                <a:solidFill>
                  <a:srgbClr val="5884C6"/>
                </a:solidFill>
                <a:latin typeface="+mn-lt"/>
                <a:ea typeface="+mn-ea"/>
                <a:cs typeface="+mn-cs"/>
              </a:defRPr>
            </a:lvl1pPr>
            <a:lvl2pPr marL="336550" indent="-222250" algn="l" defTabSz="1019175" rtl="0" eaLnBrk="0" fontAlgn="base" hangingPunct="0">
              <a:spcBef>
                <a:spcPct val="40000"/>
              </a:spcBef>
              <a:spcAft>
                <a:spcPct val="0"/>
              </a:spcAft>
              <a:buClr>
                <a:srgbClr val="5884C6"/>
              </a:buClr>
              <a:buFont typeface="Wingdings" pitchFamily="2" charset="2"/>
              <a:buChar char=""/>
              <a:defRPr sz="2400">
                <a:solidFill>
                  <a:schemeClr val="tx1"/>
                </a:solidFill>
                <a:latin typeface="+mn-lt"/>
              </a:defRPr>
            </a:lvl2pPr>
            <a:lvl3pPr marL="630238" indent="-179388" algn="l" defTabSz="1019175" rtl="0" eaLnBrk="0" fontAlgn="base" hangingPunct="0">
              <a:spcBef>
                <a:spcPct val="20000"/>
              </a:spcBef>
              <a:spcAft>
                <a:spcPct val="0"/>
              </a:spcAft>
              <a:buClr>
                <a:srgbClr val="5884C6"/>
              </a:buClr>
              <a:buChar char="–"/>
              <a:defRPr sz="2000">
                <a:solidFill>
                  <a:schemeClr val="tx1"/>
                </a:solidFill>
                <a:latin typeface="+mn-lt"/>
              </a:defRPr>
            </a:lvl3pPr>
            <a:lvl4pPr marL="1022350" indent="-165100" algn="l" defTabSz="1019175" rtl="0" eaLnBrk="0" fontAlgn="base" hangingPunct="0">
              <a:spcBef>
                <a:spcPct val="20000"/>
              </a:spcBef>
              <a:spcAft>
                <a:spcPct val="0"/>
              </a:spcAft>
              <a:buClr>
                <a:srgbClr val="5884C6"/>
              </a:buClr>
              <a:buFont typeface="Wingdings" pitchFamily="2" charset="2"/>
              <a:buChar char="w"/>
              <a:defRPr>
                <a:solidFill>
                  <a:schemeClr val="tx1"/>
                </a:solidFill>
                <a:latin typeface="+mn-lt"/>
              </a:defRPr>
            </a:lvl4pPr>
            <a:lvl5pPr marL="1316038" indent="-179388" algn="l" defTabSz="1019175" rtl="0" eaLnBrk="0" fontAlgn="base" hangingPunct="0">
              <a:spcBef>
                <a:spcPct val="50000"/>
              </a:spcBef>
              <a:spcAft>
                <a:spcPct val="0"/>
              </a:spcAft>
              <a:buChar char="»"/>
              <a:defRPr sz="1400">
                <a:solidFill>
                  <a:schemeClr val="tx1"/>
                </a:solidFill>
                <a:latin typeface="+mn-lt"/>
              </a:defRPr>
            </a:lvl5pPr>
            <a:lvl6pPr marL="1773238" indent="-179388" algn="l" defTabSz="1019175" rtl="0" eaLnBrk="1" fontAlgn="base" hangingPunct="1">
              <a:spcBef>
                <a:spcPct val="50000"/>
              </a:spcBef>
              <a:spcAft>
                <a:spcPct val="0"/>
              </a:spcAft>
              <a:buChar char="»"/>
              <a:defRPr sz="1400">
                <a:solidFill>
                  <a:schemeClr val="tx1"/>
                </a:solidFill>
                <a:latin typeface="+mn-lt"/>
              </a:defRPr>
            </a:lvl6pPr>
            <a:lvl7pPr marL="2230438" indent="-179388" algn="l" defTabSz="1019175" rtl="0" eaLnBrk="1" fontAlgn="base" hangingPunct="1">
              <a:spcBef>
                <a:spcPct val="50000"/>
              </a:spcBef>
              <a:spcAft>
                <a:spcPct val="0"/>
              </a:spcAft>
              <a:buChar char="»"/>
              <a:defRPr sz="1400">
                <a:solidFill>
                  <a:schemeClr val="tx1"/>
                </a:solidFill>
                <a:latin typeface="+mn-lt"/>
              </a:defRPr>
            </a:lvl7pPr>
            <a:lvl8pPr marL="2687638" indent="-179388" algn="l" defTabSz="1019175" rtl="0" eaLnBrk="1" fontAlgn="base" hangingPunct="1">
              <a:spcBef>
                <a:spcPct val="50000"/>
              </a:spcBef>
              <a:spcAft>
                <a:spcPct val="0"/>
              </a:spcAft>
              <a:buChar char="»"/>
              <a:defRPr sz="1400">
                <a:solidFill>
                  <a:schemeClr val="tx1"/>
                </a:solidFill>
                <a:latin typeface="+mn-lt"/>
              </a:defRPr>
            </a:lvl8pPr>
            <a:lvl9pPr marL="3144838" indent="-179388" algn="l" defTabSz="1019175" rtl="0" eaLnBrk="1" fontAlgn="base" hangingPunct="1">
              <a:spcBef>
                <a:spcPct val="50000"/>
              </a:spcBef>
              <a:spcAft>
                <a:spcPct val="0"/>
              </a:spcAft>
              <a:buChar char="»"/>
              <a:defRPr sz="1400">
                <a:solidFill>
                  <a:schemeClr val="tx1"/>
                </a:solidFill>
                <a:latin typeface="+mn-lt"/>
              </a:defRPr>
            </a:lvl9pPr>
          </a:lstStyle>
          <a:p>
            <a:pPr marL="782546" lvl="1">
              <a:buNone/>
            </a:pPr>
            <a:r>
              <a:rPr lang="en-US" altLang="en-US" sz="2800" b="1" i="1" kern="0" dirty="0">
                <a:latin typeface="Candara"/>
                <a:cs typeface="Candara"/>
              </a:rPr>
              <a:t>  “</a:t>
            </a:r>
            <a:r>
              <a:rPr lang="en-US" altLang="en-US" sz="2800" i="1" kern="0" dirty="0">
                <a:latin typeface="Candara"/>
                <a:cs typeface="Candara"/>
              </a:rPr>
              <a:t>Financial literacy is </a:t>
            </a:r>
            <a:r>
              <a:rPr lang="en-US" altLang="en-US" sz="2800" b="1" i="1" kern="0" dirty="0">
                <a:latin typeface="Candara"/>
                <a:cs typeface="Candara"/>
              </a:rPr>
              <a:t>knowledge and understanding </a:t>
            </a:r>
            <a:r>
              <a:rPr lang="en-US" altLang="en-US" sz="2800" i="1" kern="0" dirty="0">
                <a:latin typeface="Candara"/>
                <a:cs typeface="Candara"/>
              </a:rPr>
              <a:t>of financial concepts and risks, and the </a:t>
            </a:r>
            <a:r>
              <a:rPr lang="en-US" altLang="en-US" sz="2800" b="1" i="1" kern="0" dirty="0">
                <a:latin typeface="Candara"/>
                <a:cs typeface="Candara"/>
              </a:rPr>
              <a:t>skills,</a:t>
            </a:r>
            <a:r>
              <a:rPr lang="en-US" altLang="en-US" sz="2800" i="1" kern="0" dirty="0">
                <a:latin typeface="Candara"/>
                <a:cs typeface="Candara"/>
              </a:rPr>
              <a:t> </a:t>
            </a:r>
            <a:r>
              <a:rPr lang="en-US" altLang="en-US" sz="2800" b="1" i="1" kern="0" dirty="0">
                <a:latin typeface="Candara"/>
                <a:cs typeface="Candara"/>
              </a:rPr>
              <a:t>motivation and confidence</a:t>
            </a:r>
            <a:r>
              <a:rPr lang="en-US" altLang="en-US" sz="2800" i="1" kern="0" dirty="0">
                <a:latin typeface="Candara"/>
                <a:cs typeface="Candara"/>
              </a:rPr>
              <a:t> to </a:t>
            </a:r>
            <a:r>
              <a:rPr lang="en-US" altLang="en-US" sz="2800" b="1" i="1" kern="0" dirty="0">
                <a:latin typeface="Candara"/>
                <a:cs typeface="Candara"/>
              </a:rPr>
              <a:t>apply</a:t>
            </a:r>
            <a:r>
              <a:rPr lang="en-US" altLang="en-US" sz="2800" i="1" kern="0" dirty="0">
                <a:latin typeface="Candara"/>
                <a:cs typeface="Candara"/>
              </a:rPr>
              <a:t> such knowledge and understanding in order to make </a:t>
            </a:r>
            <a:r>
              <a:rPr lang="en-US" altLang="en-US" sz="2800" b="1" i="1" kern="0" dirty="0">
                <a:latin typeface="Candara"/>
                <a:cs typeface="Candara"/>
              </a:rPr>
              <a:t>effective decisions </a:t>
            </a:r>
            <a:r>
              <a:rPr lang="en-US" altLang="en-US" sz="2800" i="1" kern="0" dirty="0">
                <a:latin typeface="Candara"/>
                <a:cs typeface="Candara"/>
              </a:rPr>
              <a:t>across a </a:t>
            </a:r>
            <a:r>
              <a:rPr lang="en-US" altLang="en-US" sz="2800" b="1" i="1" kern="0" dirty="0">
                <a:latin typeface="Candara"/>
                <a:cs typeface="Candara"/>
              </a:rPr>
              <a:t>range of financial contexts</a:t>
            </a:r>
            <a:r>
              <a:rPr lang="en-US" altLang="en-US" sz="2800" i="1" kern="0" dirty="0">
                <a:latin typeface="Candara"/>
                <a:cs typeface="Candara"/>
              </a:rPr>
              <a:t>, to improve the financial well-being of </a:t>
            </a:r>
            <a:r>
              <a:rPr lang="en-US" altLang="en-US" sz="2800" b="1" kern="0" dirty="0">
                <a:latin typeface="Candara"/>
                <a:cs typeface="Candara"/>
              </a:rPr>
              <a:t>individuals</a:t>
            </a:r>
            <a:r>
              <a:rPr lang="en-US" altLang="en-US" sz="2800" i="1" kern="0" dirty="0">
                <a:latin typeface="Candara"/>
                <a:cs typeface="Candara"/>
              </a:rPr>
              <a:t> and </a:t>
            </a:r>
            <a:r>
              <a:rPr lang="en-US" altLang="en-US" sz="2800" b="1" i="1" kern="0" dirty="0">
                <a:latin typeface="Candara"/>
                <a:cs typeface="Candara"/>
              </a:rPr>
              <a:t>society</a:t>
            </a:r>
            <a:r>
              <a:rPr lang="en-US" altLang="en-US" sz="2800" i="1" kern="0" dirty="0">
                <a:latin typeface="Candara"/>
                <a:cs typeface="Candara"/>
              </a:rPr>
              <a:t>, and to enable </a:t>
            </a:r>
            <a:r>
              <a:rPr lang="en-US" altLang="en-US" sz="2800" b="1" i="1" kern="0" dirty="0">
                <a:latin typeface="Candara"/>
                <a:cs typeface="Candara"/>
              </a:rPr>
              <a:t>participation in economic life</a:t>
            </a:r>
            <a:r>
              <a:rPr lang="en-US" altLang="en-US" sz="2800" i="1" kern="0" dirty="0">
                <a:latin typeface="Candara"/>
                <a:cs typeface="Candara"/>
              </a:rPr>
              <a:t>.”</a:t>
            </a:r>
            <a:endParaRPr lang="en-US" altLang="en-US" sz="2800" b="1" i="1" kern="0" dirty="0">
              <a:latin typeface="Candara"/>
              <a:cs typeface="Candara"/>
            </a:endParaRPr>
          </a:p>
        </p:txBody>
      </p:sp>
    </p:spTree>
    <p:extLst>
      <p:ext uri="{BB962C8B-B14F-4D97-AF65-F5344CB8AC3E}">
        <p14:creationId xmlns:p14="http://schemas.microsoft.com/office/powerpoint/2010/main" val="130289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3" y="404664"/>
            <a:ext cx="8664135" cy="710172"/>
          </a:xfrm>
        </p:spPr>
        <p:txBody>
          <a:bodyPr/>
          <a:lstStyle/>
          <a:p>
            <a:pPr algn="ctr"/>
            <a:r>
              <a:rPr lang="en-US" sz="2900" b="1" dirty="0" smtClean="0"/>
              <a:t>Four </a:t>
            </a:r>
            <a:r>
              <a:rPr lang="en-US" sz="2900" b="1" dirty="0"/>
              <a:t>Key Aspects of the Financial Literacy Definition</a:t>
            </a:r>
          </a:p>
        </p:txBody>
      </p:sp>
      <p:sp>
        <p:nvSpPr>
          <p:cNvPr id="3" name="Content Placeholder 2"/>
          <p:cNvSpPr>
            <a:spLocks noGrp="1"/>
          </p:cNvSpPr>
          <p:nvPr>
            <p:ph idx="1"/>
          </p:nvPr>
        </p:nvSpPr>
        <p:spPr>
          <a:xfrm>
            <a:off x="395536" y="1268760"/>
            <a:ext cx="8382729" cy="3644436"/>
          </a:xfrm>
        </p:spPr>
        <p:txBody>
          <a:bodyPr>
            <a:noAutofit/>
          </a:bodyPr>
          <a:lstStyle/>
          <a:p>
            <a:pPr marL="0" indent="0">
              <a:buNone/>
            </a:pPr>
            <a:r>
              <a:rPr lang="en-US" sz="2000" dirty="0">
                <a:latin typeface="Candara"/>
                <a:cs typeface="Candara"/>
              </a:rPr>
              <a:t>There are 4 innovative aspects of this definition that can be highlighted:</a:t>
            </a:r>
          </a:p>
          <a:p>
            <a:pPr marL="0" indent="0">
              <a:buNone/>
            </a:pPr>
            <a:endParaRPr lang="en-US" sz="2000" dirty="0">
              <a:latin typeface="Candara"/>
              <a:cs typeface="Candara"/>
            </a:endParaRPr>
          </a:p>
          <a:p>
            <a:pPr marL="0" indent="0">
              <a:buClr>
                <a:schemeClr val="tx2"/>
              </a:buClr>
              <a:buNone/>
            </a:pPr>
            <a:r>
              <a:rPr lang="en-US" sz="2000" dirty="0" smtClean="0">
                <a:latin typeface="Candara"/>
                <a:cs typeface="Candara"/>
              </a:rPr>
              <a:t>1. Financial </a:t>
            </a:r>
            <a:r>
              <a:rPr lang="en-US" sz="2000" dirty="0">
                <a:latin typeface="Candara"/>
                <a:cs typeface="Candara"/>
              </a:rPr>
              <a:t>literacy does not refer only to knowledge and understanding, but also to promote effective decision making</a:t>
            </a:r>
          </a:p>
          <a:p>
            <a:pPr marL="0" indent="0">
              <a:buClr>
                <a:schemeClr val="tx2"/>
              </a:buClr>
              <a:buNone/>
            </a:pPr>
            <a:endParaRPr lang="en-US" sz="2000" dirty="0">
              <a:latin typeface="Candara"/>
              <a:cs typeface="Candara"/>
            </a:endParaRPr>
          </a:p>
          <a:p>
            <a:pPr marL="0" indent="0">
              <a:buClr>
                <a:schemeClr val="tx2"/>
              </a:buClr>
              <a:buNone/>
            </a:pPr>
            <a:r>
              <a:rPr lang="en-US" sz="2000" dirty="0" smtClean="0">
                <a:latin typeface="Candara"/>
                <a:cs typeface="Candara"/>
              </a:rPr>
              <a:t>2. </a:t>
            </a:r>
            <a:r>
              <a:rPr lang="en-US" sz="2000" dirty="0">
                <a:latin typeface="Candara"/>
                <a:cs typeface="Candara"/>
              </a:rPr>
              <a:t>T</a:t>
            </a:r>
            <a:r>
              <a:rPr lang="en-US" sz="2000" dirty="0" smtClean="0">
                <a:latin typeface="Candara"/>
                <a:cs typeface="Candara"/>
              </a:rPr>
              <a:t>he </a:t>
            </a:r>
            <a:r>
              <a:rPr lang="en-US" sz="2000" dirty="0">
                <a:latin typeface="Candara"/>
                <a:cs typeface="Candara"/>
              </a:rPr>
              <a:t>objective of financial literacy is to improve financial well-being, not to affect a single behavior</a:t>
            </a:r>
          </a:p>
          <a:p>
            <a:pPr marL="0" indent="0">
              <a:buClr>
                <a:schemeClr val="tx2"/>
              </a:buClr>
              <a:buNone/>
            </a:pPr>
            <a:endParaRPr lang="en-US" sz="2000" dirty="0">
              <a:latin typeface="Candara"/>
              <a:cs typeface="Candara"/>
            </a:endParaRPr>
          </a:p>
          <a:p>
            <a:pPr marL="0" indent="0">
              <a:buClr>
                <a:schemeClr val="tx2"/>
              </a:buClr>
              <a:buNone/>
            </a:pPr>
            <a:r>
              <a:rPr lang="en-US" sz="2000" dirty="0" smtClean="0">
                <a:latin typeface="Candara"/>
                <a:cs typeface="Candara"/>
              </a:rPr>
              <a:t>3. Financial </a:t>
            </a:r>
            <a:r>
              <a:rPr lang="en-US" sz="2000" dirty="0">
                <a:latin typeface="Candara"/>
                <a:cs typeface="Candara"/>
              </a:rPr>
              <a:t>literacy has effects not just for individuals but for society as well</a:t>
            </a:r>
          </a:p>
          <a:p>
            <a:pPr marL="0" indent="0">
              <a:buClr>
                <a:schemeClr val="tx2"/>
              </a:buClr>
              <a:buNone/>
            </a:pPr>
            <a:endParaRPr lang="en-US" sz="2000" dirty="0">
              <a:latin typeface="Candara"/>
              <a:cs typeface="Candara"/>
            </a:endParaRPr>
          </a:p>
          <a:p>
            <a:pPr marL="0" indent="0">
              <a:buClr>
                <a:schemeClr val="tx2"/>
              </a:buClr>
              <a:buNone/>
            </a:pPr>
            <a:r>
              <a:rPr lang="en-US" sz="2000" dirty="0" smtClean="0">
                <a:latin typeface="Candara"/>
                <a:cs typeface="Candara"/>
              </a:rPr>
              <a:t>4. Financial </a:t>
            </a:r>
            <a:r>
              <a:rPr lang="en-US" sz="2000" dirty="0">
                <a:latin typeface="Candara"/>
                <a:cs typeface="Candara"/>
              </a:rPr>
              <a:t>literacy, like reading, writing, and knowledge of science, enables young people to fully participate in economic life</a:t>
            </a:r>
            <a:endParaRPr lang="en-US" sz="2000" i="1" dirty="0">
              <a:latin typeface="Candara"/>
              <a:cs typeface="Candara"/>
            </a:endParaRPr>
          </a:p>
        </p:txBody>
      </p:sp>
    </p:spTree>
    <p:extLst>
      <p:ext uri="{BB962C8B-B14F-4D97-AF65-F5344CB8AC3E}">
        <p14:creationId xmlns:p14="http://schemas.microsoft.com/office/powerpoint/2010/main" val="2346363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95537" y="260648"/>
            <a:ext cx="8352928" cy="600164"/>
          </a:xfrm>
          <a:prstGeom prst="rect">
            <a:avLst/>
          </a:prstGeom>
          <a:noFill/>
        </p:spPr>
        <p:txBody>
          <a:bodyPr wrap="square" lIns="91429" tIns="45714" rIns="91429" bIns="45714" rtlCol="0">
            <a:spAutoFit/>
          </a:bodyPr>
          <a:lstStyle/>
          <a:p>
            <a:r>
              <a:rPr lang="en-US" sz="3300" b="1" dirty="0">
                <a:solidFill>
                  <a:prstClr val="white"/>
                </a:solidFill>
                <a:latin typeface="Candara"/>
                <a:cs typeface="Candara"/>
              </a:rPr>
              <a:t>A Short Definition</a:t>
            </a:r>
            <a:endParaRPr lang="pt-BR" sz="3300" dirty="0">
              <a:solidFill>
                <a:prstClr val="white"/>
              </a:solidFill>
              <a:latin typeface="Candara"/>
              <a:cs typeface="Candara"/>
            </a:endParaRPr>
          </a:p>
        </p:txBody>
      </p:sp>
      <p:sp>
        <p:nvSpPr>
          <p:cNvPr id="5" name="AutoShape 4"/>
          <p:cNvSpPr>
            <a:spLocks noChangeArrowheads="1"/>
          </p:cNvSpPr>
          <p:nvPr/>
        </p:nvSpPr>
        <p:spPr bwMode="auto">
          <a:xfrm>
            <a:off x="285019" y="1484785"/>
            <a:ext cx="8607461" cy="568724"/>
          </a:xfrm>
          <a:prstGeom prst="roundRect">
            <a:avLst>
              <a:gd name="adj" fmla="val 16667"/>
            </a:avLst>
          </a:prstGeom>
          <a:solidFill>
            <a:schemeClr val="tx2">
              <a:lumMod val="20000"/>
              <a:lumOff val="80000"/>
            </a:schemeClr>
          </a:solidFill>
          <a:ln>
            <a:noFill/>
          </a:ln>
          <a:extLst/>
        </p:spPr>
        <p:txBody>
          <a:bodyPr wrap="square" lIns="82352" tIns="41174" rIns="82352" bIns="41174">
            <a:spAutoFit/>
          </a:bodyPr>
          <a:lstStyle>
            <a:lvl1pPr defTabSz="973138" eaLnBrk="0" hangingPunct="0">
              <a:spcBef>
                <a:spcPct val="50000"/>
              </a:spcBef>
              <a:spcAft>
                <a:spcPct val="30000"/>
              </a:spcAft>
              <a:buClr>
                <a:schemeClr val="hlink"/>
              </a:buClr>
              <a:buFont typeface="Wingdings" pitchFamily="2" charset="2"/>
              <a:tabLst>
                <a:tab pos="544513" algn="l"/>
              </a:tabLst>
              <a:defRPr sz="2800">
                <a:solidFill>
                  <a:schemeClr val="accent1"/>
                </a:solidFill>
                <a:latin typeface="Arial" pitchFamily="34" charset="0"/>
              </a:defRPr>
            </a:lvl1pPr>
            <a:lvl2pPr marL="742950" indent="-285750" defTabSz="973138" eaLnBrk="0" hangingPunct="0">
              <a:spcBef>
                <a:spcPct val="40000"/>
              </a:spcBef>
              <a:buClr>
                <a:schemeClr val="hlink"/>
              </a:buClr>
              <a:buFont typeface="Wingdings" pitchFamily="2" charset="2"/>
              <a:buChar char=""/>
              <a:tabLst>
                <a:tab pos="544513" algn="l"/>
              </a:tabLst>
              <a:defRPr sz="2400">
                <a:solidFill>
                  <a:schemeClr val="tx1"/>
                </a:solidFill>
                <a:latin typeface="Arial" pitchFamily="34" charset="0"/>
              </a:defRPr>
            </a:lvl2pPr>
            <a:lvl3pPr marL="1143000" indent="-228600" defTabSz="973138" eaLnBrk="0" hangingPunct="0">
              <a:spcBef>
                <a:spcPct val="20000"/>
              </a:spcBef>
              <a:buClr>
                <a:schemeClr val="hlink"/>
              </a:buClr>
              <a:buChar char="–"/>
              <a:tabLst>
                <a:tab pos="544513" algn="l"/>
              </a:tabLst>
              <a:defRPr sz="2000">
                <a:solidFill>
                  <a:schemeClr val="tx1"/>
                </a:solidFill>
                <a:latin typeface="Arial" pitchFamily="34" charset="0"/>
              </a:defRPr>
            </a:lvl3pPr>
            <a:lvl4pPr marL="1600200" indent="-228600" defTabSz="973138" eaLnBrk="0" hangingPunct="0">
              <a:spcBef>
                <a:spcPct val="20000"/>
              </a:spcBef>
              <a:buClr>
                <a:schemeClr val="hlink"/>
              </a:buClr>
              <a:buFont typeface="Wingdings" pitchFamily="2" charset="2"/>
              <a:buChar char="w"/>
              <a:tabLst>
                <a:tab pos="544513" algn="l"/>
              </a:tabLst>
              <a:defRPr>
                <a:solidFill>
                  <a:schemeClr val="tx1"/>
                </a:solidFill>
                <a:latin typeface="Arial" pitchFamily="34" charset="0"/>
              </a:defRPr>
            </a:lvl4pPr>
            <a:lvl5pPr marL="2057400" indent="-228600" defTabSz="973138" eaLnBrk="0" hangingPunct="0">
              <a:spcBef>
                <a:spcPct val="50000"/>
              </a:spcBef>
              <a:buChar char="»"/>
              <a:tabLst>
                <a:tab pos="544513" algn="l"/>
              </a:tabLst>
              <a:defRPr sz="1400">
                <a:solidFill>
                  <a:schemeClr val="tx1"/>
                </a:solidFill>
                <a:latin typeface="Arial" pitchFamily="34" charset="0"/>
              </a:defRPr>
            </a:lvl5pPr>
            <a:lvl6pPr marL="2514600" indent="-228600" defTabSz="973138" eaLnBrk="0" fontAlgn="base" hangingPunct="0">
              <a:spcBef>
                <a:spcPct val="50000"/>
              </a:spcBef>
              <a:spcAft>
                <a:spcPct val="0"/>
              </a:spcAft>
              <a:buChar char="»"/>
              <a:tabLst>
                <a:tab pos="544513" algn="l"/>
              </a:tabLst>
              <a:defRPr sz="1400">
                <a:solidFill>
                  <a:schemeClr val="tx1"/>
                </a:solidFill>
                <a:latin typeface="Arial" pitchFamily="34" charset="0"/>
              </a:defRPr>
            </a:lvl6pPr>
            <a:lvl7pPr marL="2971800" indent="-228600" defTabSz="973138" eaLnBrk="0" fontAlgn="base" hangingPunct="0">
              <a:spcBef>
                <a:spcPct val="50000"/>
              </a:spcBef>
              <a:spcAft>
                <a:spcPct val="0"/>
              </a:spcAft>
              <a:buChar char="»"/>
              <a:tabLst>
                <a:tab pos="544513" algn="l"/>
              </a:tabLst>
              <a:defRPr sz="1400">
                <a:solidFill>
                  <a:schemeClr val="tx1"/>
                </a:solidFill>
                <a:latin typeface="Arial" pitchFamily="34" charset="0"/>
              </a:defRPr>
            </a:lvl7pPr>
            <a:lvl8pPr marL="3429000" indent="-228600" defTabSz="973138" eaLnBrk="0" fontAlgn="base" hangingPunct="0">
              <a:spcBef>
                <a:spcPct val="50000"/>
              </a:spcBef>
              <a:spcAft>
                <a:spcPct val="0"/>
              </a:spcAft>
              <a:buChar char="»"/>
              <a:tabLst>
                <a:tab pos="544513" algn="l"/>
              </a:tabLst>
              <a:defRPr sz="1400">
                <a:solidFill>
                  <a:schemeClr val="tx1"/>
                </a:solidFill>
                <a:latin typeface="Arial" pitchFamily="34" charset="0"/>
              </a:defRPr>
            </a:lvl8pPr>
            <a:lvl9pPr marL="3886200" indent="-228600" defTabSz="973138" eaLnBrk="0" fontAlgn="base" hangingPunct="0">
              <a:spcBef>
                <a:spcPct val="50000"/>
              </a:spcBef>
              <a:spcAft>
                <a:spcPct val="0"/>
              </a:spcAft>
              <a:buChar char="»"/>
              <a:tabLst>
                <a:tab pos="544513" algn="l"/>
              </a:tabLst>
              <a:defRPr sz="1400">
                <a:solidFill>
                  <a:schemeClr val="tx1"/>
                </a:solidFill>
                <a:latin typeface="Arial" pitchFamily="34" charset="0"/>
              </a:defRPr>
            </a:lvl9pPr>
          </a:lstStyle>
          <a:p>
            <a:pPr>
              <a:spcBef>
                <a:spcPct val="0"/>
              </a:spcBef>
              <a:spcAft>
                <a:spcPct val="0"/>
              </a:spcAft>
              <a:buClrTx/>
              <a:buFontTx/>
              <a:buNone/>
            </a:pPr>
            <a:r>
              <a:rPr lang="en-US" altLang="en-US" dirty="0" smtClean="0">
                <a:solidFill>
                  <a:srgbClr val="000000"/>
                </a:solidFill>
                <a:latin typeface="Candara"/>
                <a:cs typeface="Candara"/>
              </a:rPr>
              <a:t>Financial Literacy: A Vision for the Future</a:t>
            </a:r>
            <a:endParaRPr lang="nl-NL" altLang="en-US" dirty="0">
              <a:solidFill>
                <a:srgbClr val="000000"/>
              </a:solidFill>
              <a:latin typeface="Candara"/>
              <a:cs typeface="Candara"/>
            </a:endParaRPr>
          </a:p>
        </p:txBody>
      </p:sp>
      <p:sp>
        <p:nvSpPr>
          <p:cNvPr id="7" name="Rectangle 3"/>
          <p:cNvSpPr txBox="1">
            <a:spLocks noChangeArrowheads="1"/>
          </p:cNvSpPr>
          <p:nvPr/>
        </p:nvSpPr>
        <p:spPr>
          <a:xfrm>
            <a:off x="106719" y="1628800"/>
            <a:ext cx="8155510" cy="2902124"/>
          </a:xfrm>
          <a:prstGeom prst="rect">
            <a:avLst/>
          </a:prstGeom>
        </p:spPr>
        <p:txBody>
          <a:bodyPr lIns="91429" tIns="45714" rIns="91429" bIns="45714"/>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0846" lvl="1" indent="0">
              <a:lnSpc>
                <a:spcPct val="90000"/>
              </a:lnSpc>
              <a:buFont typeface="Arial" pitchFamily="34" charset="0"/>
              <a:buNone/>
              <a:defRPr/>
            </a:pPr>
            <a:endParaRPr lang="en-US" dirty="0">
              <a:solidFill>
                <a:prstClr val="black"/>
              </a:solidFill>
              <a:latin typeface="Candara"/>
              <a:cs typeface="Candara"/>
            </a:endParaRPr>
          </a:p>
          <a:p>
            <a:pPr lvl="1">
              <a:lnSpc>
                <a:spcPct val="90000"/>
              </a:lnSpc>
              <a:buFont typeface="Wingdings" pitchFamily="2" charset="2"/>
              <a:buNone/>
              <a:defRPr/>
            </a:pPr>
            <a:endParaRPr lang="en-US" sz="1600" dirty="0">
              <a:solidFill>
                <a:prstClr val="black"/>
              </a:solidFill>
              <a:latin typeface="Candara"/>
              <a:cs typeface="Candara"/>
            </a:endParaRPr>
          </a:p>
          <a:p>
            <a:pPr marL="554656" lvl="1" indent="-453809">
              <a:lnSpc>
                <a:spcPct val="90000"/>
              </a:lnSpc>
              <a:buFont typeface="+mj-lt"/>
              <a:buAutoNum type="arabicPeriod"/>
              <a:defRPr/>
            </a:pPr>
            <a:r>
              <a:rPr lang="en-US" sz="2600" dirty="0">
                <a:solidFill>
                  <a:srgbClr val="000000"/>
                </a:solidFill>
                <a:latin typeface="Candara"/>
                <a:cs typeface="Candara"/>
              </a:rPr>
              <a:t>Financial literacy is about the future</a:t>
            </a:r>
          </a:p>
          <a:p>
            <a:pPr marL="554656" lvl="1" indent="-453809">
              <a:lnSpc>
                <a:spcPct val="90000"/>
              </a:lnSpc>
              <a:buFont typeface="+mj-lt"/>
              <a:buAutoNum type="arabicPeriod"/>
              <a:defRPr/>
            </a:pPr>
            <a:r>
              <a:rPr lang="it-IT" sz="2600" dirty="0" err="1">
                <a:solidFill>
                  <a:srgbClr val="000000"/>
                </a:solidFill>
                <a:latin typeface="Candara"/>
                <a:cs typeface="Candara"/>
              </a:rPr>
              <a:t>It</a:t>
            </a:r>
            <a:r>
              <a:rPr lang="it-IT" sz="2600" dirty="0">
                <a:solidFill>
                  <a:srgbClr val="000000"/>
                </a:solidFill>
                <a:latin typeface="Candara"/>
                <a:cs typeface="Candara"/>
              </a:rPr>
              <a:t> </a:t>
            </a:r>
            <a:r>
              <a:rPr lang="it-IT" sz="2600" dirty="0" err="1">
                <a:solidFill>
                  <a:srgbClr val="000000"/>
                </a:solidFill>
                <a:latin typeface="Candara"/>
                <a:cs typeface="Candara"/>
              </a:rPr>
              <a:t>is</a:t>
            </a:r>
            <a:r>
              <a:rPr lang="it-IT" sz="2600" dirty="0">
                <a:solidFill>
                  <a:srgbClr val="000000"/>
                </a:solidFill>
                <a:latin typeface="Candara"/>
                <a:cs typeface="Candara"/>
              </a:rPr>
              <a:t> </a:t>
            </a:r>
            <a:r>
              <a:rPr lang="it-IT" sz="2600" dirty="0" err="1">
                <a:solidFill>
                  <a:srgbClr val="000000"/>
                </a:solidFill>
                <a:latin typeface="Candara"/>
                <a:cs typeface="Candara"/>
              </a:rPr>
              <a:t>essential</a:t>
            </a:r>
            <a:r>
              <a:rPr lang="it-IT" sz="2600" dirty="0">
                <a:solidFill>
                  <a:srgbClr val="000000"/>
                </a:solidFill>
                <a:latin typeface="Candara"/>
                <a:cs typeface="Candara"/>
              </a:rPr>
              <a:t> to </a:t>
            </a:r>
            <a:r>
              <a:rPr lang="it-IT" sz="2600" dirty="0" err="1">
                <a:solidFill>
                  <a:srgbClr val="000000"/>
                </a:solidFill>
                <a:latin typeface="Candara"/>
                <a:cs typeface="Candara"/>
              </a:rPr>
              <a:t>have</a:t>
            </a:r>
            <a:r>
              <a:rPr lang="it-IT" sz="2600" dirty="0">
                <a:solidFill>
                  <a:srgbClr val="000000"/>
                </a:solidFill>
                <a:latin typeface="Candara"/>
                <a:cs typeface="Candara"/>
              </a:rPr>
              <a:t> </a:t>
            </a:r>
            <a:r>
              <a:rPr lang="it-IT" sz="2600" i="1" dirty="0">
                <a:solidFill>
                  <a:srgbClr val="000000"/>
                </a:solidFill>
                <a:latin typeface="Candara"/>
                <a:cs typeface="Candara"/>
              </a:rPr>
              <a:t>a </a:t>
            </a:r>
            <a:r>
              <a:rPr lang="it-IT" sz="2600" i="1" dirty="0" err="1">
                <a:solidFill>
                  <a:srgbClr val="000000"/>
                </a:solidFill>
                <a:latin typeface="Candara"/>
                <a:cs typeface="Candara"/>
              </a:rPr>
              <a:t>vision</a:t>
            </a:r>
            <a:r>
              <a:rPr lang="it-IT" sz="2600" i="1" dirty="0">
                <a:solidFill>
                  <a:srgbClr val="000000"/>
                </a:solidFill>
                <a:latin typeface="Candara"/>
                <a:cs typeface="Candara"/>
              </a:rPr>
              <a:t> for the future</a:t>
            </a:r>
            <a:endParaRPr lang="en-US" sz="2600" i="1" dirty="0">
              <a:solidFill>
                <a:srgbClr val="000000"/>
              </a:solidFill>
              <a:latin typeface="Candara"/>
              <a:cs typeface="Candara"/>
            </a:endParaRP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56" y="3573016"/>
            <a:ext cx="4224893" cy="2808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tangolo 1"/>
          <p:cNvSpPr/>
          <p:nvPr/>
        </p:nvSpPr>
        <p:spPr>
          <a:xfrm>
            <a:off x="4932041" y="3861049"/>
            <a:ext cx="3672408" cy="1192249"/>
          </a:xfrm>
          <a:prstGeom prst="rect">
            <a:avLst/>
          </a:prstGeom>
        </p:spPr>
        <p:txBody>
          <a:bodyPr wrap="square" lIns="91429" tIns="45714" rIns="91429" bIns="45714">
            <a:spAutoFit/>
          </a:bodyPr>
          <a:lstStyle/>
          <a:p>
            <a:pPr marL="100846" lvl="1">
              <a:lnSpc>
                <a:spcPct val="90000"/>
              </a:lnSpc>
              <a:defRPr/>
            </a:pPr>
            <a:r>
              <a:rPr lang="en-US" sz="2600" dirty="0">
                <a:solidFill>
                  <a:prstClr val="black"/>
                </a:solidFill>
                <a:latin typeface="Candara"/>
                <a:cs typeface="Candara"/>
              </a:rPr>
              <a:t>3. The final objective of financial literacy is </a:t>
            </a:r>
            <a:r>
              <a:rPr lang="en-US" sz="2600" i="1" dirty="0">
                <a:solidFill>
                  <a:prstClr val="black"/>
                </a:solidFill>
                <a:latin typeface="Candara"/>
                <a:cs typeface="Candara"/>
              </a:rPr>
              <a:t>individual well-being</a:t>
            </a:r>
            <a:endParaRPr lang="en-US" sz="1600" dirty="0">
              <a:solidFill>
                <a:prstClr val="black"/>
              </a:solidFill>
              <a:latin typeface="Candara"/>
              <a:cs typeface="Candara"/>
            </a:endParaRPr>
          </a:p>
        </p:txBody>
      </p:sp>
    </p:spTree>
    <p:extLst>
      <p:ext uri="{BB962C8B-B14F-4D97-AF65-F5344CB8AC3E}">
        <p14:creationId xmlns:p14="http://schemas.microsoft.com/office/powerpoint/2010/main" val="313392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nutzerdefiniertes Design">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ECD_PISA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5A9000"/>
        </a:solidFill>
        <a:ln>
          <a:noFill/>
        </a:ln>
      </a:spPr>
      <a:bodyPr anchor="ctr"/>
      <a:lstStyle>
        <a:defPPr>
          <a:defRPr sz="1200" dirty="0">
            <a:solidFill>
              <a:schemeClr val="bg1"/>
            </a:solidFill>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1_Benutzerdefiniertes Design">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ECD_PISA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5A9000"/>
        </a:solidFill>
        <a:ln>
          <a:noFill/>
        </a:ln>
      </a:spPr>
      <a:bodyPr anchor="ctr"/>
      <a:lstStyle>
        <a:defPPr>
          <a:defRPr sz="1200" dirty="0">
            <a:solidFill>
              <a:schemeClr val="bg1"/>
            </a:solidFill>
            <a:latin typeface="Arial" panose="020B0604020202020204" pitchFamily="34" charset="0"/>
            <a:cs typeface="Arial" panose="020B0604020202020204" pitchFamily="34" charset="0"/>
          </a:defRPr>
        </a:defPPr>
      </a:lstStyle>
    </a:txDef>
  </a:objectDefaults>
  <a:extraClrSchemeLst/>
</a:theme>
</file>

<file path=ppt/theme/theme5.xml><?xml version="1.0" encoding="utf-8"?>
<a:theme xmlns:a="http://schemas.openxmlformats.org/drawingml/2006/main" name="2_Benutzerdefiniertes Design">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Benutzerdefiniertes Design">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Benutzerdefiniertes Design">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1778</TotalTime>
  <Words>2060</Words>
  <Application>Microsoft Office PowerPoint</Application>
  <PresentationFormat>On-screen Show (4:3)</PresentationFormat>
  <Paragraphs>290</Paragraphs>
  <Slides>39</Slides>
  <Notes>12</Notes>
  <HiddenSlides>0</HiddenSlides>
  <MMClips>0</MMClips>
  <ScaleCrop>false</ScaleCrop>
  <HeadingPairs>
    <vt:vector size="4" baseType="variant">
      <vt:variant>
        <vt:lpstr>Theme</vt:lpstr>
      </vt:variant>
      <vt:variant>
        <vt:i4>7</vt:i4>
      </vt:variant>
      <vt:variant>
        <vt:lpstr>Slide Titles</vt:lpstr>
      </vt:variant>
      <vt:variant>
        <vt:i4>39</vt:i4>
      </vt:variant>
    </vt:vector>
  </HeadingPairs>
  <TitlesOfParts>
    <vt:vector size="46" baseType="lpstr">
      <vt:lpstr>Benutzerdefiniertes Design</vt:lpstr>
      <vt:lpstr>1_OECD_PISA_theme</vt:lpstr>
      <vt:lpstr>1_Benutzerdefiniertes Design</vt:lpstr>
      <vt:lpstr>2_OECD_PISA_theme</vt:lpstr>
      <vt:lpstr>2_Benutzerdefiniertes Design</vt:lpstr>
      <vt:lpstr>3_Benutzerdefiniertes Design</vt:lpstr>
      <vt:lpstr>4_Benutzerdefiniertes Design</vt:lpstr>
      <vt:lpstr>PowerPoint Presentation</vt:lpstr>
      <vt:lpstr>The Growing Importance of Financial Literacy</vt:lpstr>
      <vt:lpstr>PowerPoint Presentation</vt:lpstr>
      <vt:lpstr>PowerPoint Presentation</vt:lpstr>
      <vt:lpstr>PowerPoint Presentation</vt:lpstr>
      <vt:lpstr>PowerPoint Presentation</vt:lpstr>
      <vt:lpstr>PowerPoint Presentation</vt:lpstr>
      <vt:lpstr>Four Key Aspects of the Financial Literacy Definition</vt:lpstr>
      <vt:lpstr>PowerPoint Presentation</vt:lpstr>
      <vt:lpstr>PowerPoint Presentation</vt:lpstr>
      <vt:lpstr>PowerPoint Presentation</vt:lpstr>
      <vt:lpstr>PowerPoint Presentation</vt:lpstr>
      <vt:lpstr>PowerPoint Presentation</vt:lpstr>
      <vt:lpstr>PowerPoint Presentation</vt:lpstr>
      <vt:lpstr>Scores and Proficiency Levels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Standards and training</vt:lpstr>
      <vt:lpstr>Conflicting evidence? Not Anymore</vt:lpstr>
      <vt:lpstr>PowerPoint Presentation</vt:lpstr>
      <vt:lpstr>PowerPoint Presentation</vt:lpstr>
      <vt:lpstr>PowerPoint Presentation</vt:lpstr>
      <vt:lpstr>Financial Education in School</vt:lpstr>
      <vt:lpstr>PowerPoint Presentation</vt:lpstr>
      <vt:lpstr>GFLEC’s Programs for Schools</vt:lpstr>
      <vt:lpstr>Financial Educator Micro-credentials</vt:lpstr>
      <vt:lpstr>New Course: Personal Finance </vt:lpstr>
      <vt:lpstr>What Can You Do To Help?</vt:lpstr>
      <vt:lpstr>Final Thoughts</vt:lpstr>
      <vt:lpstr>Final thoughts continued</vt:lpstr>
      <vt:lpstr>Financial literacy: The best line of defense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COMUN.LAURA</dc:creator>
  <cp:lastModifiedBy>Administrator</cp:lastModifiedBy>
  <cp:revision>428</cp:revision>
  <cp:lastPrinted>2017-07-14T19:14:57Z</cp:lastPrinted>
  <dcterms:created xsi:type="dcterms:W3CDTF">2014-04-28T13:03:51Z</dcterms:created>
  <dcterms:modified xsi:type="dcterms:W3CDTF">2017-07-18T12:20:43Z</dcterms:modified>
</cp:coreProperties>
</file>